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72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5653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8230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0172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0570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975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1859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9435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4679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8214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3984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967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F5095-C5F6-4902-A826-DE4F6B3F47DF}" type="datetimeFigureOut">
              <a:rPr lang="it-IT" smtClean="0"/>
              <a:pPr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B2F06-E1B9-4AFD-B16F-D2C4FAE7BA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0937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istemapiemonte.it/cms/privati/salute/servizi/943-ricette-dematerializzat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16496" y="212447"/>
            <a:ext cx="91450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 necessità di una prescrizione del mio medico, cosa devo fare?</a:t>
            </a:r>
            <a:endParaRPr lang="it-IT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2480" y="887809"/>
            <a:ext cx="92890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u="sng" dirty="0"/>
              <a:t>NON TI RECARE IN AMBULATORIO</a:t>
            </a:r>
            <a:r>
              <a:rPr lang="it-IT" sz="1400" dirty="0"/>
              <a:t>, prendi prima contatto con il tuo medico che ti darà indicazioni in merito</a:t>
            </a:r>
          </a:p>
          <a:p>
            <a:pPr algn="just"/>
            <a:endParaRPr lang="it-IT" sz="1400" dirty="0"/>
          </a:p>
          <a:p>
            <a:pPr algn="just"/>
            <a:r>
              <a:rPr lang="it-IT" sz="1400" dirty="0"/>
              <a:t>Il medico curante può trasmettere al paziente la ricetta dematerializzata tramite le seguenti modalità:</a:t>
            </a:r>
          </a:p>
          <a:p>
            <a:pPr algn="just"/>
            <a:endParaRPr lang="it-IT" sz="1400" dirty="0"/>
          </a:p>
          <a:p>
            <a:pPr marL="228600" indent="-228600" algn="just">
              <a:buAutoNum type="arabicPeriod"/>
            </a:pPr>
            <a:r>
              <a:rPr lang="it-IT" sz="1400" b="1" dirty="0"/>
              <a:t>INVIO DEL PROMEMORIA TRAMITE POSTA ELETTRONICA ORDINARIA O POSTA ELETTRONICA CERTIFICATA</a:t>
            </a:r>
          </a:p>
          <a:p>
            <a:pPr marL="228600" indent="-228600" algn="just">
              <a:buAutoNum type="arabicPeriod"/>
            </a:pPr>
            <a:endParaRPr lang="it-IT" sz="1400" dirty="0"/>
          </a:p>
          <a:p>
            <a:pPr algn="just"/>
            <a:r>
              <a:rPr lang="it-IT" sz="1400" b="1" dirty="0"/>
              <a:t>2. INVIO DEL NUMERO DI RICETTA ELETTRONICA (NRE) TRAMITE SMS O CON APPLICAZIONE PER TELEFONIA MOBILE CHE CONSENTE LO SCAMBIO DI MESSAGGI E IMMAGINI es. </a:t>
            </a:r>
            <a:r>
              <a:rPr lang="it-IT" sz="1400" b="1" dirty="0" err="1"/>
              <a:t>whatsapp</a:t>
            </a:r>
            <a:endParaRPr lang="it-IT" sz="1400" b="1" dirty="0"/>
          </a:p>
          <a:p>
            <a:pPr algn="just"/>
            <a:endParaRPr lang="it-IT" sz="1400" b="1" dirty="0"/>
          </a:p>
          <a:p>
            <a:pPr algn="just"/>
            <a:r>
              <a:rPr lang="it-IT" sz="1400" b="1" dirty="0"/>
              <a:t>3. COMUNICAZIONE TELEFONICA DEL NUMERO DI RICETTA ELETTRONICA (NRE)</a:t>
            </a:r>
          </a:p>
          <a:p>
            <a:pPr algn="just"/>
            <a:endParaRPr lang="it-IT" sz="1400" b="1" dirty="0"/>
          </a:p>
          <a:p>
            <a:pPr algn="just"/>
            <a:r>
              <a:rPr lang="it-IT" sz="1400" b="1" dirty="0"/>
              <a:t>4. INVIO DEL PROMEMORIA TRAMITE FASCICOLO SANITARIO ELETTRONICO (FSE)</a:t>
            </a:r>
            <a:r>
              <a:rPr lang="it-IT" sz="1400" dirty="0"/>
              <a:t> </a:t>
            </a:r>
            <a:r>
              <a:rPr lang="it-IT" sz="1000" dirty="0"/>
              <a:t>Per ulteriori approfondimenti, gli </a:t>
            </a:r>
            <a:r>
              <a:rPr lang="it-IT" sz="1000" u="sng" dirty="0"/>
              <a:t>assisti</a:t>
            </a:r>
            <a:r>
              <a:rPr lang="it-IT" sz="1000" dirty="0"/>
              <a:t> possono consultare la sezione regionale disponibile al seguente link: </a:t>
            </a:r>
            <a:r>
              <a:rPr lang="it-IT" sz="1000" u="sng" dirty="0">
                <a:hlinkClick r:id="rId2"/>
              </a:rPr>
              <a:t>http://www.sistemapiemonte.it/cms/privati/salute/servizi/943-ricette-dematerializzate</a:t>
            </a:r>
            <a:endParaRPr lang="it-IT" sz="1000" dirty="0"/>
          </a:p>
          <a:p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pPr marL="342900" indent="-342900">
              <a:buAutoNum type="arabicPeriod"/>
            </a:pPr>
            <a:endParaRPr lang="it-IT" dirty="0"/>
          </a:p>
        </p:txBody>
      </p:sp>
      <p:pic>
        <p:nvPicPr>
          <p:cNvPr id="7" name="Immagine 6"/>
          <p:cNvPicPr/>
          <p:nvPr/>
        </p:nvPicPr>
        <p:blipFill rotWithShape="1">
          <a:blip r:embed="rId3"/>
          <a:srcRect l="34551" t="13564" r="15801" b="72041"/>
          <a:stretch/>
        </p:blipFill>
        <p:spPr bwMode="auto">
          <a:xfrm>
            <a:off x="6436189" y="2564904"/>
            <a:ext cx="3291681" cy="4953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344488" y="3926086"/>
            <a:ext cx="83232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CONTATTI:</a:t>
            </a:r>
          </a:p>
          <a:p>
            <a:r>
              <a:rPr lang="it-IT" sz="1400" dirty="0"/>
              <a:t>DOTT. BIGOGLIO GIANFRANCO 	 011/9834760 - 347/0611243</a:t>
            </a:r>
          </a:p>
          <a:p>
            <a:r>
              <a:rPr lang="it-IT" sz="1400" dirty="0"/>
              <a:t>DOTT. GREGGIO GABRIELE </a:t>
            </a:r>
            <a:r>
              <a:rPr lang="it-IT" sz="1400"/>
              <a:t>	</a:t>
            </a:r>
            <a:r>
              <a:rPr lang="it-IT" sz="1400" smtClean="0"/>
              <a:t>388/6113472-   </a:t>
            </a:r>
            <a:r>
              <a:rPr lang="it-IT" sz="1400" dirty="0" smtClean="0"/>
              <a:t>gabriele.greggio@icloud.com</a:t>
            </a:r>
            <a:endParaRPr lang="it-IT" sz="1400" dirty="0"/>
          </a:p>
          <a:p>
            <a:r>
              <a:rPr lang="it-IT" sz="1400" dirty="0"/>
              <a:t>DOTT.SSA MANNA GIOVANNA	011/9832838 – 347/6820472</a:t>
            </a:r>
          </a:p>
          <a:p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33694" y="4876130"/>
            <a:ext cx="914501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 il numero di NRE come faccio ad acquistare il farmaco?</a:t>
            </a:r>
            <a:endParaRPr lang="it-IT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64316" y="5373216"/>
            <a:ext cx="8280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STAMPA la ricetta elettronica e contatta la tua farmacia di fiducia.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44488" y="5685898"/>
            <a:ext cx="89289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Potrai inoltre concordare con il tuo Farmacista le modalità di ritiro o consegna!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6166126" y="2996952"/>
            <a:ext cx="25905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504776" y="2395517"/>
            <a:ext cx="1951241" cy="3716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416496" y="5973930"/>
            <a:ext cx="7665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CONTATTI:</a:t>
            </a:r>
          </a:p>
          <a:p>
            <a:r>
              <a:rPr lang="it-IT" sz="1400" dirty="0"/>
              <a:t>LA FARMACIA DI ORIO  	011/9898501 – 370/3663181 </a:t>
            </a:r>
          </a:p>
        </p:txBody>
      </p:sp>
    </p:spTree>
    <p:extLst>
      <p:ext uri="{BB962C8B-B14F-4D97-AF65-F5344CB8AC3E}">
        <p14:creationId xmlns:p14="http://schemas.microsoft.com/office/powerpoint/2010/main" xmlns="" val="1150881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181</Words>
  <Application>Microsoft Office PowerPoint</Application>
  <PresentationFormat>A4 (21x29,7 cm)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erica</dc:creator>
  <cp:lastModifiedBy>Sindaco</cp:lastModifiedBy>
  <cp:revision>12</cp:revision>
  <dcterms:created xsi:type="dcterms:W3CDTF">2020-03-21T09:27:29Z</dcterms:created>
  <dcterms:modified xsi:type="dcterms:W3CDTF">2020-03-25T18:08:31Z</dcterms:modified>
</cp:coreProperties>
</file>