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722" y="-1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31D4-8157-4A72-B7BC-116E89C5D0E0}" type="datetimeFigureOut">
              <a:rPr lang="it-IT" smtClean="0"/>
              <a:pPr/>
              <a:t>03/09/2018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4E61-B066-4BCC-B671-475C705BEF2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Rettangolo 296"/>
          <p:cNvSpPr/>
          <p:nvPr/>
        </p:nvSpPr>
        <p:spPr>
          <a:xfrm>
            <a:off x="142852" y="1809728"/>
            <a:ext cx="6500858" cy="310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300" dirty="0" smtClean="0"/>
              <a:t>In occasione dei festeggiamenti della Festa Patronale, </a:t>
            </a:r>
            <a:r>
              <a:rPr lang="it-IT" sz="2300" b="1" dirty="0" smtClean="0"/>
              <a:t>Domenica </a:t>
            </a:r>
            <a:r>
              <a:rPr lang="it-IT" sz="2300" b="1" dirty="0" smtClean="0"/>
              <a:t>9 settembre</a:t>
            </a:r>
            <a:r>
              <a:rPr lang="it-IT" sz="2300" dirty="0" smtClean="0"/>
              <a:t> parte della rete stradale interna del nostro comune sarà interdetta al transito veicolare privato </a:t>
            </a:r>
            <a:r>
              <a:rPr lang="it-IT" sz="2300" b="1" dirty="0" smtClean="0"/>
              <a:t>dalle ore 8.00 alle ore 19.00 circa</a:t>
            </a:r>
            <a:r>
              <a:rPr lang="it-IT" sz="2300" dirty="0" smtClean="0"/>
              <a:t>.</a:t>
            </a:r>
          </a:p>
          <a:p>
            <a:pPr algn="just">
              <a:spcBef>
                <a:spcPct val="50000"/>
              </a:spcBef>
            </a:pPr>
            <a:r>
              <a:rPr lang="it-IT" sz="2300" dirty="0" smtClean="0"/>
              <a:t>Chiediamo pertanto ai cittadini di prestare la massima attenzione e  limitare  l’uso degli automezzi nelle vie interessate dalla manifestazione.</a:t>
            </a:r>
            <a:endParaRPr lang="it-IT" sz="23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92818510"/>
              </p:ext>
            </p:extLst>
          </p:nvPr>
        </p:nvGraphicFramePr>
        <p:xfrm>
          <a:off x="2857496" y="200472"/>
          <a:ext cx="1071570" cy="1048897"/>
        </p:xfrm>
        <a:graphic>
          <a:graphicData uri="http://schemas.openxmlformats.org/presentationml/2006/ole">
            <p:oleObj spid="_x0000_s1032" r:id="rId3" imgW="4715533" imgH="4571429" progId="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02" y="1238224"/>
            <a:ext cx="2859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COMUNE </a:t>
            </a: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DI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ORIO CANAVESE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dirty="0" smtClean="0">
                <a:latin typeface="Arial" pitchFamily="34" charset="0"/>
                <a:ea typeface="Times New Roman" pitchFamily="18" charset="0"/>
              </a:rPr>
              <a:t>CITTA’ METROPOLITANA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DI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TORINO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61" name="Gruppo 160"/>
          <p:cNvGrpSpPr/>
          <p:nvPr/>
        </p:nvGrpSpPr>
        <p:grpSpPr>
          <a:xfrm>
            <a:off x="214290" y="4903798"/>
            <a:ext cx="6356926" cy="4156113"/>
            <a:chOff x="214290" y="4903798"/>
            <a:chExt cx="6356926" cy="4156113"/>
          </a:xfrm>
        </p:grpSpPr>
        <p:sp>
          <p:nvSpPr>
            <p:cNvPr id="175" name="Freeform 4"/>
            <p:cNvSpPr>
              <a:spLocks/>
            </p:cNvSpPr>
            <p:nvPr/>
          </p:nvSpPr>
          <p:spPr bwMode="auto">
            <a:xfrm>
              <a:off x="3630346" y="7240344"/>
              <a:ext cx="860614" cy="507857"/>
            </a:xfrm>
            <a:custGeom>
              <a:avLst/>
              <a:gdLst>
                <a:gd name="T0" fmla="*/ 0 w 9415"/>
                <a:gd name="T1" fmla="*/ 336360 h 14102"/>
                <a:gd name="T2" fmla="*/ 300526 w 9415"/>
                <a:gd name="T3" fmla="*/ 333259 h 14102"/>
                <a:gd name="T4" fmla="*/ 464399 w 9415"/>
                <a:gd name="T5" fmla="*/ 339348 h 14102"/>
                <a:gd name="T6" fmla="*/ 656455 w 9415"/>
                <a:gd name="T7" fmla="*/ 345550 h 14102"/>
                <a:gd name="T8" fmla="*/ 762175 w 9415"/>
                <a:gd name="T9" fmla="*/ 330214 h 14102"/>
                <a:gd name="T10" fmla="*/ 627584 w 9415"/>
                <a:gd name="T11" fmla="*/ 776740 h 14102"/>
                <a:gd name="T12" fmla="*/ 826652 w 9415"/>
                <a:gd name="T13" fmla="*/ 317980 h 14102"/>
                <a:gd name="T14" fmla="*/ 1046616 w 9415"/>
                <a:gd name="T15" fmla="*/ 140667 h 14102"/>
                <a:gd name="T16" fmla="*/ 1294350 w 9415"/>
                <a:gd name="T17" fmla="*/ 0 h 14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415"/>
                <a:gd name="T28" fmla="*/ 0 h 14102"/>
                <a:gd name="T29" fmla="*/ 9415 w 9415"/>
                <a:gd name="T30" fmla="*/ 14102 h 141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415" h="14102">
                  <a:moveTo>
                    <a:pt x="0" y="5966"/>
                  </a:moveTo>
                  <a:lnTo>
                    <a:pt x="2186" y="5911"/>
                  </a:lnTo>
                  <a:cubicBezTo>
                    <a:pt x="2748" y="5929"/>
                    <a:pt x="2950" y="5984"/>
                    <a:pt x="3378" y="6019"/>
                  </a:cubicBezTo>
                  <a:cubicBezTo>
                    <a:pt x="3806" y="6055"/>
                    <a:pt x="4414" y="6155"/>
                    <a:pt x="4775" y="6129"/>
                  </a:cubicBezTo>
                  <a:cubicBezTo>
                    <a:pt x="5135" y="6102"/>
                    <a:pt x="5579" y="4582"/>
                    <a:pt x="5544" y="5857"/>
                  </a:cubicBezTo>
                  <a:cubicBezTo>
                    <a:pt x="5509" y="7132"/>
                    <a:pt x="4401" y="14102"/>
                    <a:pt x="4565" y="13777"/>
                  </a:cubicBezTo>
                  <a:cubicBezTo>
                    <a:pt x="4729" y="13451"/>
                    <a:pt x="5505" y="7520"/>
                    <a:pt x="6013" y="5640"/>
                  </a:cubicBezTo>
                  <a:cubicBezTo>
                    <a:pt x="6521" y="3760"/>
                    <a:pt x="7050" y="3435"/>
                    <a:pt x="7613" y="2495"/>
                  </a:cubicBezTo>
                  <a:cubicBezTo>
                    <a:pt x="8528" y="1446"/>
                    <a:pt x="8897" y="380"/>
                    <a:pt x="9415" y="0"/>
                  </a:cubicBezTo>
                </a:path>
              </a:pathLst>
            </a:custGeom>
            <a:noFill/>
            <a:ln w="152400" cap="rnd">
              <a:solidFill>
                <a:srgbClr val="00CC99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77" name="Freeform 1"/>
            <p:cNvSpPr>
              <a:spLocks/>
            </p:cNvSpPr>
            <p:nvPr/>
          </p:nvSpPr>
          <p:spPr bwMode="auto">
            <a:xfrm>
              <a:off x="4318837" y="5862745"/>
              <a:ext cx="1465683" cy="2514955"/>
            </a:xfrm>
            <a:custGeom>
              <a:avLst/>
              <a:gdLst>
                <a:gd name="T0" fmla="*/ 1516061 w 3393051"/>
                <a:gd name="T1" fmla="*/ 3937411 h 6126378"/>
                <a:gd name="T2" fmla="*/ 1417089 w 3393051"/>
                <a:gd name="T3" fmla="*/ 3068131 h 6126378"/>
                <a:gd name="T4" fmla="*/ 940785 w 3393051"/>
                <a:gd name="T5" fmla="*/ 2847750 h 6126378"/>
                <a:gd name="T6" fmla="*/ 841812 w 3393051"/>
                <a:gd name="T7" fmla="*/ 2700829 h 6126378"/>
                <a:gd name="T8" fmla="*/ 674796 w 3393051"/>
                <a:gd name="T9" fmla="*/ 2394744 h 6126378"/>
                <a:gd name="T10" fmla="*/ 544895 w 3393051"/>
                <a:gd name="T11" fmla="*/ 2247823 h 6126378"/>
                <a:gd name="T12" fmla="*/ 414994 w 3393051"/>
                <a:gd name="T13" fmla="*/ 2155997 h 6126378"/>
                <a:gd name="T14" fmla="*/ 449261 w 3393051"/>
                <a:gd name="T15" fmla="*/ 2192749 h 6126378"/>
                <a:gd name="T16" fmla="*/ 309836 w 3393051"/>
                <a:gd name="T17" fmla="*/ 2125389 h 6126378"/>
                <a:gd name="T18" fmla="*/ 278907 w 3393051"/>
                <a:gd name="T19" fmla="*/ 2107023 h 6126378"/>
                <a:gd name="T20" fmla="*/ 260349 w 3393051"/>
                <a:gd name="T21" fmla="*/ 1699817 h 6126378"/>
                <a:gd name="T22" fmla="*/ 222250 w 3393051"/>
                <a:gd name="T23" fmla="*/ 1680768 h 6126378"/>
                <a:gd name="T24" fmla="*/ 3175 w 3393051"/>
                <a:gd name="T25" fmla="*/ 1614093 h 6126378"/>
                <a:gd name="T26" fmla="*/ 126999 w 3393051"/>
                <a:gd name="T27" fmla="*/ 1042593 h 61263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93051"/>
                <a:gd name="T43" fmla="*/ 0 h 6126378"/>
                <a:gd name="T44" fmla="*/ 3393051 w 3393051"/>
                <a:gd name="T45" fmla="*/ 6126378 h 61263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93051" h="6126378">
                  <a:moveTo>
                    <a:pt x="2334467" y="6126378"/>
                  </a:moveTo>
                  <a:lnTo>
                    <a:pt x="2182067" y="4773828"/>
                  </a:lnTo>
                  <a:lnTo>
                    <a:pt x="1448642" y="4430928"/>
                  </a:lnTo>
                  <a:lnTo>
                    <a:pt x="1296242" y="4202328"/>
                  </a:lnTo>
                  <a:lnTo>
                    <a:pt x="1039067" y="3726078"/>
                  </a:lnTo>
                  <a:lnTo>
                    <a:pt x="839042" y="3497478"/>
                  </a:lnTo>
                  <a:lnTo>
                    <a:pt x="639017" y="3354603"/>
                  </a:lnTo>
                  <a:lnTo>
                    <a:pt x="691783" y="3411786"/>
                  </a:lnTo>
                  <a:lnTo>
                    <a:pt x="477092" y="3306978"/>
                  </a:lnTo>
                  <a:lnTo>
                    <a:pt x="429467" y="3278403"/>
                  </a:lnTo>
                  <a:lnTo>
                    <a:pt x="400892" y="2644815"/>
                  </a:lnTo>
                  <a:cubicBezTo>
                    <a:pt x="3393051" y="0"/>
                    <a:pt x="354447" y="2621349"/>
                    <a:pt x="342225" y="2615174"/>
                  </a:cubicBezTo>
                  <a:cubicBezTo>
                    <a:pt x="276225" y="2592944"/>
                    <a:pt x="185780" y="2563303"/>
                    <a:pt x="4889" y="2511433"/>
                  </a:cubicBezTo>
                  <a:cubicBezTo>
                    <a:pt x="0" y="2504023"/>
                    <a:pt x="144222" y="1612333"/>
                    <a:pt x="195556" y="1622213"/>
                  </a:cubicBezTo>
                </a:path>
              </a:pathLst>
            </a:custGeom>
            <a:noFill/>
            <a:ln w="152400" cap="rnd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79" name="Freeform 13"/>
            <p:cNvSpPr>
              <a:spLocks/>
            </p:cNvSpPr>
            <p:nvPr/>
          </p:nvSpPr>
          <p:spPr bwMode="auto">
            <a:xfrm>
              <a:off x="3409649" y="6149618"/>
              <a:ext cx="1060192" cy="859606"/>
            </a:xfrm>
            <a:custGeom>
              <a:avLst/>
              <a:gdLst>
                <a:gd name="T0" fmla="*/ 407953664 w 6226"/>
                <a:gd name="T1" fmla="*/ 0 h 14184"/>
                <a:gd name="T2" fmla="*/ 364969904 w 6226"/>
                <a:gd name="T3" fmla="*/ 57596089 h 14184"/>
                <a:gd name="T4" fmla="*/ 272122154 w 6226"/>
                <a:gd name="T5" fmla="*/ 82504104 h 14184"/>
                <a:gd name="T6" fmla="*/ 210725861 w 6226"/>
                <a:gd name="T7" fmla="*/ 95160981 h 14184"/>
                <a:gd name="T8" fmla="*/ 135176473 w 6226"/>
                <a:gd name="T9" fmla="*/ 100146233 h 14184"/>
                <a:gd name="T10" fmla="*/ 0 w 6226"/>
                <a:gd name="T11" fmla="*/ 127866993 h 141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26"/>
                <a:gd name="T19" fmla="*/ 0 h 14184"/>
                <a:gd name="T20" fmla="*/ 6226 w 6226"/>
                <a:gd name="T21" fmla="*/ 14184 h 141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26" h="14184">
                  <a:moveTo>
                    <a:pt x="6226" y="0"/>
                  </a:moveTo>
                  <a:cubicBezTo>
                    <a:pt x="6007" y="2130"/>
                    <a:pt x="5789" y="4259"/>
                    <a:pt x="5570" y="6389"/>
                  </a:cubicBezTo>
                  <a:cubicBezTo>
                    <a:pt x="5226" y="5701"/>
                    <a:pt x="4545" y="8458"/>
                    <a:pt x="4153" y="9152"/>
                  </a:cubicBezTo>
                  <a:cubicBezTo>
                    <a:pt x="3761" y="9846"/>
                    <a:pt x="3527" y="10267"/>
                    <a:pt x="3216" y="10556"/>
                  </a:cubicBezTo>
                  <a:cubicBezTo>
                    <a:pt x="2905" y="10845"/>
                    <a:pt x="2461" y="10553"/>
                    <a:pt x="2063" y="11109"/>
                  </a:cubicBezTo>
                  <a:lnTo>
                    <a:pt x="0" y="14184"/>
                  </a:lnTo>
                </a:path>
              </a:pathLst>
            </a:custGeom>
            <a:noFill/>
            <a:ln w="152400" cap="rnd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0" name="AutoShape 2"/>
            <p:cNvSpPr>
              <a:spLocks noChangeArrowheads="1"/>
            </p:cNvSpPr>
            <p:nvPr/>
          </p:nvSpPr>
          <p:spPr bwMode="auto">
            <a:xfrm>
              <a:off x="3409649" y="7121743"/>
              <a:ext cx="345301" cy="346681"/>
            </a:xfrm>
            <a:prstGeom prst="octagon">
              <a:avLst>
                <a:gd name="adj" fmla="val 29287"/>
              </a:avLst>
            </a:prstGeom>
            <a:solidFill>
              <a:srgbClr val="00CC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59153" tIns="29576" rIns="59153" bIns="29576" anchor="ctr"/>
            <a:lstStyle/>
            <a:p>
              <a:endParaRPr lang="it-IT" altLang="it-IT"/>
            </a:p>
          </p:txBody>
        </p:sp>
        <p:sp>
          <p:nvSpPr>
            <p:cNvPr id="181" name="Freeform 3"/>
            <p:cNvSpPr>
              <a:spLocks/>
            </p:cNvSpPr>
            <p:nvPr/>
          </p:nvSpPr>
          <p:spPr bwMode="auto">
            <a:xfrm>
              <a:off x="3407537" y="7127825"/>
              <a:ext cx="133052" cy="343639"/>
            </a:xfrm>
            <a:custGeom>
              <a:avLst/>
              <a:gdLst>
                <a:gd name="T0" fmla="*/ 0 w 8228"/>
                <a:gd name="T1" fmla="*/ 0 h 7554"/>
                <a:gd name="T2" fmla="*/ 2147483647 w 8228"/>
                <a:gd name="T3" fmla="*/ 2147483647 h 7554"/>
                <a:gd name="T4" fmla="*/ 2147483647 w 8228"/>
                <a:gd name="T5" fmla="*/ 2147483647 h 7554"/>
                <a:gd name="T6" fmla="*/ 2147483647 w 8228"/>
                <a:gd name="T7" fmla="*/ 2147483647 h 75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28"/>
                <a:gd name="T13" fmla="*/ 0 h 7554"/>
                <a:gd name="T14" fmla="*/ 8228 w 8228"/>
                <a:gd name="T15" fmla="*/ 7554 h 75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28" h="7554">
                  <a:moveTo>
                    <a:pt x="0" y="0"/>
                  </a:moveTo>
                  <a:cubicBezTo>
                    <a:pt x="886" y="1245"/>
                    <a:pt x="-169" y="1359"/>
                    <a:pt x="253" y="2747"/>
                  </a:cubicBezTo>
                  <a:cubicBezTo>
                    <a:pt x="675" y="4149"/>
                    <a:pt x="-548" y="5594"/>
                    <a:pt x="633" y="6567"/>
                  </a:cubicBezTo>
                  <a:cubicBezTo>
                    <a:pt x="1393" y="7282"/>
                    <a:pt x="7384" y="7397"/>
                    <a:pt x="8228" y="7554"/>
                  </a:cubicBezTo>
                </a:path>
              </a:pathLst>
            </a:custGeom>
            <a:noFill/>
            <a:ln w="152400" cap="rnd">
              <a:solidFill>
                <a:srgbClr val="CC99FF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grpSp>
          <p:nvGrpSpPr>
            <p:cNvPr id="182" name="Group 5"/>
            <p:cNvGrpSpPr>
              <a:grpSpLocks/>
            </p:cNvGrpSpPr>
            <p:nvPr/>
          </p:nvGrpSpPr>
          <p:grpSpPr bwMode="auto">
            <a:xfrm>
              <a:off x="2686310" y="6187125"/>
              <a:ext cx="229145" cy="384187"/>
              <a:chOff x="2496" y="1200"/>
              <a:chExt cx="288" cy="480"/>
            </a:xfrm>
          </p:grpSpPr>
          <p:sp>
            <p:nvSpPr>
              <p:cNvPr id="463" name="Rectangle 6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88" cy="480"/>
              </a:xfrm>
              <a:prstGeom prst="rect">
                <a:avLst/>
              </a:prstGeom>
              <a:solidFill>
                <a:srgbClr val="339966">
                  <a:alpha val="50195"/>
                </a:srgbClr>
              </a:soli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464" name="Line 7"/>
              <p:cNvSpPr>
                <a:spLocks noChangeShapeType="1"/>
              </p:cNvSpPr>
              <p:nvPr/>
            </p:nvSpPr>
            <p:spPr bwMode="auto">
              <a:xfrm>
                <a:off x="2496" y="1440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65" name="Oval 8"/>
              <p:cNvSpPr>
                <a:spLocks noChangeArrowheads="1"/>
              </p:cNvSpPr>
              <p:nvPr/>
            </p:nvSpPr>
            <p:spPr bwMode="auto">
              <a:xfrm>
                <a:off x="2592" y="1392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466" name="Rectangle 9"/>
              <p:cNvSpPr>
                <a:spLocks noChangeArrowheads="1"/>
              </p:cNvSpPr>
              <p:nvPr/>
            </p:nvSpPr>
            <p:spPr bwMode="auto">
              <a:xfrm>
                <a:off x="2544" y="1200"/>
                <a:ext cx="192" cy="48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467" name="Rectangle 10"/>
              <p:cNvSpPr>
                <a:spLocks noChangeArrowheads="1"/>
              </p:cNvSpPr>
              <p:nvPr/>
            </p:nvSpPr>
            <p:spPr bwMode="auto">
              <a:xfrm>
                <a:off x="2544" y="1632"/>
                <a:ext cx="192" cy="48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  <p:sp>
            <p:nvSpPr>
              <p:cNvPr id="468" name="AutoShape 11"/>
              <p:cNvSpPr>
                <a:spLocks noChangeArrowheads="1"/>
              </p:cNvSpPr>
              <p:nvPr/>
            </p:nvSpPr>
            <p:spPr bwMode="auto">
              <a:xfrm>
                <a:off x="2592" y="1584"/>
                <a:ext cx="96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5 w 21600"/>
                  <a:gd name="T13" fmla="*/ 0 h 21600"/>
                  <a:gd name="T14" fmla="*/ 21375 w 21600"/>
                  <a:gd name="T15" fmla="*/ 12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08" y="9720"/>
                    </a:moveTo>
                    <a:cubicBezTo>
                      <a:pt x="762" y="4286"/>
                      <a:pt x="5338" y="153"/>
                      <a:pt x="10800" y="154"/>
                    </a:cubicBezTo>
                    <a:cubicBezTo>
                      <a:pt x="16261" y="154"/>
                      <a:pt x="20837" y="4286"/>
                      <a:pt x="21391" y="9720"/>
                    </a:cubicBezTo>
                    <a:lnTo>
                      <a:pt x="21544" y="9704"/>
                    </a:lnTo>
                    <a:cubicBezTo>
                      <a:pt x="20982" y="4192"/>
                      <a:pt x="16340" y="-1"/>
                      <a:pt x="10799" y="0"/>
                    </a:cubicBezTo>
                    <a:cubicBezTo>
                      <a:pt x="5259" y="0"/>
                      <a:pt x="617" y="4192"/>
                      <a:pt x="55" y="9704"/>
                    </a:cubicBezTo>
                    <a:lnTo>
                      <a:pt x="208" y="9720"/>
                    </a:ln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69" name="AutoShape 12"/>
              <p:cNvSpPr>
                <a:spLocks noChangeArrowheads="1"/>
              </p:cNvSpPr>
              <p:nvPr/>
            </p:nvSpPr>
            <p:spPr bwMode="auto">
              <a:xfrm flipV="1">
                <a:off x="2592" y="1200"/>
                <a:ext cx="96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5 w 21600"/>
                  <a:gd name="T13" fmla="*/ 0 h 21600"/>
                  <a:gd name="T14" fmla="*/ 21375 w 21600"/>
                  <a:gd name="T15" fmla="*/ 12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08" y="9720"/>
                    </a:moveTo>
                    <a:cubicBezTo>
                      <a:pt x="762" y="4286"/>
                      <a:pt x="5338" y="153"/>
                      <a:pt x="10800" y="154"/>
                    </a:cubicBezTo>
                    <a:cubicBezTo>
                      <a:pt x="16261" y="154"/>
                      <a:pt x="20837" y="4286"/>
                      <a:pt x="21391" y="9720"/>
                    </a:cubicBezTo>
                    <a:lnTo>
                      <a:pt x="21544" y="9704"/>
                    </a:lnTo>
                    <a:cubicBezTo>
                      <a:pt x="20982" y="4192"/>
                      <a:pt x="16340" y="-1"/>
                      <a:pt x="10799" y="0"/>
                    </a:cubicBezTo>
                    <a:cubicBezTo>
                      <a:pt x="5259" y="0"/>
                      <a:pt x="617" y="4192"/>
                      <a:pt x="55" y="9704"/>
                    </a:cubicBezTo>
                    <a:lnTo>
                      <a:pt x="208" y="9720"/>
                    </a:ln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83" name="Freeform 13"/>
            <p:cNvSpPr>
              <a:spLocks/>
            </p:cNvSpPr>
            <p:nvPr/>
          </p:nvSpPr>
          <p:spPr bwMode="auto">
            <a:xfrm>
              <a:off x="1721156" y="5648857"/>
              <a:ext cx="3777197" cy="3241768"/>
            </a:xfrm>
            <a:custGeom>
              <a:avLst/>
              <a:gdLst>
                <a:gd name="T0" fmla="*/ 2147483647 w 5504"/>
                <a:gd name="T1" fmla="*/ 2147483647 h 4977"/>
                <a:gd name="T2" fmla="*/ 2147483647 w 5504"/>
                <a:gd name="T3" fmla="*/ 2147483647 h 4977"/>
                <a:gd name="T4" fmla="*/ 2147483647 w 5504"/>
                <a:gd name="T5" fmla="*/ 2147483647 h 4977"/>
                <a:gd name="T6" fmla="*/ 2147483647 w 5504"/>
                <a:gd name="T7" fmla="*/ 2147483647 h 4977"/>
                <a:gd name="T8" fmla="*/ 2147483647 w 5504"/>
                <a:gd name="T9" fmla="*/ 2147483647 h 4977"/>
                <a:gd name="T10" fmla="*/ 2147483647 w 5504"/>
                <a:gd name="T11" fmla="*/ 2147483647 h 4977"/>
                <a:gd name="T12" fmla="*/ 2147483647 w 5504"/>
                <a:gd name="T13" fmla="*/ 2147483647 h 4977"/>
                <a:gd name="T14" fmla="*/ 2147483647 w 5504"/>
                <a:gd name="T15" fmla="*/ 2147483647 h 4977"/>
                <a:gd name="T16" fmla="*/ 2147483647 w 5504"/>
                <a:gd name="T17" fmla="*/ 2147483647 h 4977"/>
                <a:gd name="T18" fmla="*/ 2147483647 w 5504"/>
                <a:gd name="T19" fmla="*/ 2147483647 h 4977"/>
                <a:gd name="T20" fmla="*/ 2147483647 w 5504"/>
                <a:gd name="T21" fmla="*/ 2147483647 h 4977"/>
                <a:gd name="T22" fmla="*/ 2147483647 w 5504"/>
                <a:gd name="T23" fmla="*/ 2147483647 h 4977"/>
                <a:gd name="T24" fmla="*/ 2147483647 w 5504"/>
                <a:gd name="T25" fmla="*/ 2147483647 h 4977"/>
                <a:gd name="T26" fmla="*/ 2147483647 w 5504"/>
                <a:gd name="T27" fmla="*/ 2147483647 h 4977"/>
                <a:gd name="T28" fmla="*/ 2147483647 w 5504"/>
                <a:gd name="T29" fmla="*/ 2147483647 h 4977"/>
                <a:gd name="T30" fmla="*/ 2147483647 w 5504"/>
                <a:gd name="T31" fmla="*/ 2147483647 h 4977"/>
                <a:gd name="T32" fmla="*/ 2147483647 w 5504"/>
                <a:gd name="T33" fmla="*/ 2147483647 h 4977"/>
                <a:gd name="T34" fmla="*/ 2147483647 w 5504"/>
                <a:gd name="T35" fmla="*/ 2147483647 h 4977"/>
                <a:gd name="T36" fmla="*/ 2147483647 w 5504"/>
                <a:gd name="T37" fmla="*/ 2147483647 h 4977"/>
                <a:gd name="T38" fmla="*/ 2147483647 w 5504"/>
                <a:gd name="T39" fmla="*/ 2147483647 h 4977"/>
                <a:gd name="T40" fmla="*/ 2147483647 w 5504"/>
                <a:gd name="T41" fmla="*/ 2147483647 h 4977"/>
                <a:gd name="T42" fmla="*/ 2147483647 w 5504"/>
                <a:gd name="T43" fmla="*/ 2147483647 h 4977"/>
                <a:gd name="T44" fmla="*/ 2147483647 w 5504"/>
                <a:gd name="T45" fmla="*/ 2147483647 h 4977"/>
                <a:gd name="T46" fmla="*/ 2147483647 w 5504"/>
                <a:gd name="T47" fmla="*/ 2147483647 h 4977"/>
                <a:gd name="T48" fmla="*/ 2147483647 w 5504"/>
                <a:gd name="T49" fmla="*/ 2147483647 h 4977"/>
                <a:gd name="T50" fmla="*/ 2147483647 w 5504"/>
                <a:gd name="T51" fmla="*/ 2147483647 h 4977"/>
                <a:gd name="T52" fmla="*/ 2147483647 w 5504"/>
                <a:gd name="T53" fmla="*/ 2147483647 h 4977"/>
                <a:gd name="T54" fmla="*/ 2147483647 w 5504"/>
                <a:gd name="T55" fmla="*/ 2147483647 h 4977"/>
                <a:gd name="T56" fmla="*/ 2147483647 w 5504"/>
                <a:gd name="T57" fmla="*/ 2147483647 h 4977"/>
                <a:gd name="T58" fmla="*/ 2147483647 w 5504"/>
                <a:gd name="T59" fmla="*/ 2147483647 h 4977"/>
                <a:gd name="T60" fmla="*/ 2147483647 w 5504"/>
                <a:gd name="T61" fmla="*/ 2147483647 h 4977"/>
                <a:gd name="T62" fmla="*/ 2147483647 w 5504"/>
                <a:gd name="T63" fmla="*/ 2147483647 h 4977"/>
                <a:gd name="T64" fmla="*/ 2147483647 w 5504"/>
                <a:gd name="T65" fmla="*/ 2147483647 h 4977"/>
                <a:gd name="T66" fmla="*/ 2147483647 w 5504"/>
                <a:gd name="T67" fmla="*/ 2147483647 h 4977"/>
                <a:gd name="T68" fmla="*/ 0 w 5504"/>
                <a:gd name="T69" fmla="*/ 0 h 497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504"/>
                <a:gd name="T106" fmla="*/ 0 h 4977"/>
                <a:gd name="T107" fmla="*/ 5504 w 5504"/>
                <a:gd name="T108" fmla="*/ 4977 h 497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504" h="4977">
                  <a:moveTo>
                    <a:pt x="2997" y="4491"/>
                  </a:moveTo>
                  <a:lnTo>
                    <a:pt x="3039" y="4965"/>
                  </a:lnTo>
                  <a:cubicBezTo>
                    <a:pt x="3039" y="4965"/>
                    <a:pt x="4026" y="4977"/>
                    <a:pt x="4290" y="4956"/>
                  </a:cubicBezTo>
                  <a:cubicBezTo>
                    <a:pt x="4554" y="4935"/>
                    <a:pt x="4425" y="4956"/>
                    <a:pt x="4578" y="4908"/>
                  </a:cubicBezTo>
                  <a:cubicBezTo>
                    <a:pt x="4731" y="4860"/>
                    <a:pt x="4943" y="4750"/>
                    <a:pt x="5046" y="4695"/>
                  </a:cubicBezTo>
                  <a:cubicBezTo>
                    <a:pt x="5154" y="4631"/>
                    <a:pt x="5188" y="4592"/>
                    <a:pt x="5226" y="4521"/>
                  </a:cubicBezTo>
                  <a:cubicBezTo>
                    <a:pt x="5265" y="4450"/>
                    <a:pt x="5246" y="4344"/>
                    <a:pt x="5271" y="4266"/>
                  </a:cubicBezTo>
                  <a:lnTo>
                    <a:pt x="5376" y="4050"/>
                  </a:lnTo>
                  <a:lnTo>
                    <a:pt x="5467" y="3781"/>
                  </a:lnTo>
                  <a:cubicBezTo>
                    <a:pt x="5485" y="3689"/>
                    <a:pt x="5504" y="3605"/>
                    <a:pt x="5481" y="3498"/>
                  </a:cubicBezTo>
                  <a:cubicBezTo>
                    <a:pt x="5458" y="3391"/>
                    <a:pt x="5366" y="3245"/>
                    <a:pt x="5328" y="3138"/>
                  </a:cubicBezTo>
                  <a:cubicBezTo>
                    <a:pt x="5290" y="3031"/>
                    <a:pt x="5262" y="2947"/>
                    <a:pt x="5250" y="2856"/>
                  </a:cubicBezTo>
                  <a:cubicBezTo>
                    <a:pt x="5220" y="2736"/>
                    <a:pt x="5237" y="2713"/>
                    <a:pt x="5253" y="2589"/>
                  </a:cubicBezTo>
                  <a:cubicBezTo>
                    <a:pt x="5269" y="2465"/>
                    <a:pt x="5344" y="2303"/>
                    <a:pt x="5334" y="2157"/>
                  </a:cubicBezTo>
                  <a:cubicBezTo>
                    <a:pt x="5321" y="2003"/>
                    <a:pt x="5247" y="1835"/>
                    <a:pt x="5190" y="1713"/>
                  </a:cubicBezTo>
                  <a:cubicBezTo>
                    <a:pt x="5112" y="1593"/>
                    <a:pt x="5030" y="1507"/>
                    <a:pt x="4983" y="1422"/>
                  </a:cubicBezTo>
                  <a:lnTo>
                    <a:pt x="4910" y="1202"/>
                  </a:lnTo>
                  <a:cubicBezTo>
                    <a:pt x="4836" y="1070"/>
                    <a:pt x="4701" y="771"/>
                    <a:pt x="4536" y="630"/>
                  </a:cubicBezTo>
                  <a:cubicBezTo>
                    <a:pt x="4371" y="489"/>
                    <a:pt x="4416" y="507"/>
                    <a:pt x="4372" y="510"/>
                  </a:cubicBezTo>
                  <a:cubicBezTo>
                    <a:pt x="4303" y="519"/>
                    <a:pt x="4210" y="549"/>
                    <a:pt x="4152" y="586"/>
                  </a:cubicBezTo>
                  <a:cubicBezTo>
                    <a:pt x="4094" y="623"/>
                    <a:pt x="4090" y="687"/>
                    <a:pt x="4022" y="732"/>
                  </a:cubicBezTo>
                  <a:lnTo>
                    <a:pt x="3744" y="855"/>
                  </a:lnTo>
                  <a:cubicBezTo>
                    <a:pt x="3644" y="890"/>
                    <a:pt x="3514" y="949"/>
                    <a:pt x="3420" y="944"/>
                  </a:cubicBezTo>
                  <a:cubicBezTo>
                    <a:pt x="3339" y="937"/>
                    <a:pt x="3267" y="831"/>
                    <a:pt x="3177" y="825"/>
                  </a:cubicBezTo>
                  <a:cubicBezTo>
                    <a:pt x="3087" y="819"/>
                    <a:pt x="2961" y="912"/>
                    <a:pt x="2880" y="906"/>
                  </a:cubicBezTo>
                  <a:cubicBezTo>
                    <a:pt x="2796" y="901"/>
                    <a:pt x="2785" y="864"/>
                    <a:pt x="2688" y="789"/>
                  </a:cubicBezTo>
                  <a:lnTo>
                    <a:pt x="2288" y="462"/>
                  </a:lnTo>
                  <a:lnTo>
                    <a:pt x="2044" y="208"/>
                  </a:lnTo>
                  <a:cubicBezTo>
                    <a:pt x="1959" y="144"/>
                    <a:pt x="1851" y="107"/>
                    <a:pt x="1776" y="81"/>
                  </a:cubicBezTo>
                  <a:cubicBezTo>
                    <a:pt x="1701" y="55"/>
                    <a:pt x="1672" y="53"/>
                    <a:pt x="1593" y="51"/>
                  </a:cubicBezTo>
                  <a:lnTo>
                    <a:pt x="1329" y="60"/>
                  </a:lnTo>
                  <a:cubicBezTo>
                    <a:pt x="1232" y="68"/>
                    <a:pt x="1103" y="80"/>
                    <a:pt x="1011" y="99"/>
                  </a:cubicBezTo>
                  <a:cubicBezTo>
                    <a:pt x="919" y="118"/>
                    <a:pt x="859" y="171"/>
                    <a:pt x="777" y="177"/>
                  </a:cubicBezTo>
                  <a:cubicBezTo>
                    <a:pt x="684" y="186"/>
                    <a:pt x="648" y="167"/>
                    <a:pt x="519" y="138"/>
                  </a:cubicBezTo>
                  <a:cubicBezTo>
                    <a:pt x="390" y="109"/>
                    <a:pt x="108" y="29"/>
                    <a:pt x="0" y="0"/>
                  </a:cubicBezTo>
                </a:path>
              </a:pathLst>
            </a:custGeom>
            <a:noFill/>
            <a:ln w="152400" cap="rnd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4" name="Freeform 14"/>
            <p:cNvSpPr>
              <a:spLocks/>
            </p:cNvSpPr>
            <p:nvPr/>
          </p:nvSpPr>
          <p:spPr bwMode="auto">
            <a:xfrm>
              <a:off x="3332563" y="7467410"/>
              <a:ext cx="768745" cy="1592501"/>
            </a:xfrm>
            <a:custGeom>
              <a:avLst/>
              <a:gdLst>
                <a:gd name="T0" fmla="*/ 2147483647 w 854"/>
                <a:gd name="T1" fmla="*/ 0 h 1885"/>
                <a:gd name="T2" fmla="*/ 2147483647 w 854"/>
                <a:gd name="T3" fmla="*/ 0 h 1885"/>
                <a:gd name="T4" fmla="*/ 2147483647 w 854"/>
                <a:gd name="T5" fmla="*/ 2147483647 h 1885"/>
                <a:gd name="T6" fmla="*/ 2147483647 w 854"/>
                <a:gd name="T7" fmla="*/ 2147483647 h 1885"/>
                <a:gd name="T8" fmla="*/ 2147483647 w 854"/>
                <a:gd name="T9" fmla="*/ 2147483647 h 1885"/>
                <a:gd name="T10" fmla="*/ 2147483647 w 854"/>
                <a:gd name="T11" fmla="*/ 2147483647 h 1885"/>
                <a:gd name="T12" fmla="*/ 2147483647 w 854"/>
                <a:gd name="T13" fmla="*/ 2147483647 h 1885"/>
                <a:gd name="T14" fmla="*/ 2147483647 w 854"/>
                <a:gd name="T15" fmla="*/ 2147483647 h 1885"/>
                <a:gd name="T16" fmla="*/ 0 w 854"/>
                <a:gd name="T17" fmla="*/ 2147483647 h 18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54"/>
                <a:gd name="T28" fmla="*/ 0 h 1885"/>
                <a:gd name="T29" fmla="*/ 854 w 854"/>
                <a:gd name="T30" fmla="*/ 1885 h 18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54" h="1885">
                  <a:moveTo>
                    <a:pt x="244" y="0"/>
                  </a:moveTo>
                  <a:lnTo>
                    <a:pt x="854" y="0"/>
                  </a:lnTo>
                  <a:lnTo>
                    <a:pt x="724" y="351"/>
                  </a:lnTo>
                  <a:cubicBezTo>
                    <a:pt x="681" y="470"/>
                    <a:pt x="642" y="666"/>
                    <a:pt x="602" y="745"/>
                  </a:cubicBezTo>
                  <a:cubicBezTo>
                    <a:pt x="563" y="824"/>
                    <a:pt x="506" y="762"/>
                    <a:pt x="488" y="862"/>
                  </a:cubicBezTo>
                  <a:cubicBezTo>
                    <a:pt x="469" y="957"/>
                    <a:pt x="521" y="1210"/>
                    <a:pt x="488" y="1293"/>
                  </a:cubicBezTo>
                  <a:cubicBezTo>
                    <a:pt x="455" y="1376"/>
                    <a:pt x="324" y="1291"/>
                    <a:pt x="290" y="1359"/>
                  </a:cubicBezTo>
                  <a:cubicBezTo>
                    <a:pt x="255" y="1427"/>
                    <a:pt x="315" y="1600"/>
                    <a:pt x="267" y="1687"/>
                  </a:cubicBezTo>
                  <a:cubicBezTo>
                    <a:pt x="218" y="1775"/>
                    <a:pt x="45" y="1852"/>
                    <a:pt x="0" y="1885"/>
                  </a:cubicBez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5" name="Freeform 15"/>
            <p:cNvSpPr>
              <a:spLocks/>
            </p:cNvSpPr>
            <p:nvPr/>
          </p:nvSpPr>
          <p:spPr bwMode="auto">
            <a:xfrm>
              <a:off x="3777125" y="8465891"/>
              <a:ext cx="1563888" cy="424734"/>
            </a:xfrm>
            <a:custGeom>
              <a:avLst/>
              <a:gdLst>
                <a:gd name="T0" fmla="*/ 0 w 2279"/>
                <a:gd name="T1" fmla="*/ 2147483647 h 652"/>
                <a:gd name="T2" fmla="*/ 2147483647 w 2279"/>
                <a:gd name="T3" fmla="*/ 2147483647 h 652"/>
                <a:gd name="T4" fmla="*/ 2147483647 w 2279"/>
                <a:gd name="T5" fmla="*/ 2147483647 h 652"/>
                <a:gd name="T6" fmla="*/ 2147483647 w 2279"/>
                <a:gd name="T7" fmla="*/ 2147483647 h 652"/>
                <a:gd name="T8" fmla="*/ 2147483647 w 2279"/>
                <a:gd name="T9" fmla="*/ 2147483647 h 652"/>
                <a:gd name="T10" fmla="*/ 2147483647 w 2279"/>
                <a:gd name="T11" fmla="*/ 0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9"/>
                <a:gd name="T19" fmla="*/ 0 h 652"/>
                <a:gd name="T20" fmla="*/ 2279 w 2279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9" h="652">
                  <a:moveTo>
                    <a:pt x="0" y="148"/>
                  </a:moveTo>
                  <a:lnTo>
                    <a:pt x="36" y="652"/>
                  </a:lnTo>
                  <a:lnTo>
                    <a:pt x="1037" y="647"/>
                  </a:lnTo>
                  <a:cubicBezTo>
                    <a:pt x="1297" y="635"/>
                    <a:pt x="1415" y="635"/>
                    <a:pt x="1605" y="575"/>
                  </a:cubicBezTo>
                  <a:cubicBezTo>
                    <a:pt x="1794" y="515"/>
                    <a:pt x="2066" y="374"/>
                    <a:pt x="2173" y="279"/>
                  </a:cubicBezTo>
                  <a:cubicBezTo>
                    <a:pt x="2279" y="183"/>
                    <a:pt x="2229" y="60"/>
                    <a:pt x="2244" y="0"/>
                  </a:cubicBezTo>
                </a:path>
              </a:pathLst>
            </a:custGeom>
            <a:noFill/>
            <a:ln w="25400" cap="rnd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6" name="Freeform 16"/>
            <p:cNvSpPr>
              <a:spLocks/>
            </p:cNvSpPr>
            <p:nvPr/>
          </p:nvSpPr>
          <p:spPr bwMode="auto">
            <a:xfrm>
              <a:off x="4099195" y="7240344"/>
              <a:ext cx="1592399" cy="1293463"/>
            </a:xfrm>
            <a:custGeom>
              <a:avLst/>
              <a:gdLst>
                <a:gd name="T0" fmla="*/ 2147483647 w 1863"/>
                <a:gd name="T1" fmla="*/ 2147483647 h 1554"/>
                <a:gd name="T2" fmla="*/ 2147483647 w 1863"/>
                <a:gd name="T3" fmla="*/ 2147483647 h 1554"/>
                <a:gd name="T4" fmla="*/ 2147483647 w 1863"/>
                <a:gd name="T5" fmla="*/ 2147483647 h 1554"/>
                <a:gd name="T6" fmla="*/ 2147483647 w 1863"/>
                <a:gd name="T7" fmla="*/ 2147483647 h 1554"/>
                <a:gd name="T8" fmla="*/ 2147483647 w 1863"/>
                <a:gd name="T9" fmla="*/ 2147483647 h 1554"/>
                <a:gd name="T10" fmla="*/ 2147483647 w 1863"/>
                <a:gd name="T11" fmla="*/ 2147483647 h 1554"/>
                <a:gd name="T12" fmla="*/ 0 w 1863"/>
                <a:gd name="T13" fmla="*/ 2147483647 h 15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63"/>
                <a:gd name="T22" fmla="*/ 0 h 1554"/>
                <a:gd name="T23" fmla="*/ 1863 w 1863"/>
                <a:gd name="T24" fmla="*/ 1554 h 15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63" h="1554">
                  <a:moveTo>
                    <a:pt x="1863" y="1554"/>
                  </a:moveTo>
                  <a:cubicBezTo>
                    <a:pt x="1863" y="1554"/>
                    <a:pt x="1424" y="1416"/>
                    <a:pt x="1424" y="1416"/>
                  </a:cubicBezTo>
                  <a:cubicBezTo>
                    <a:pt x="1424" y="1416"/>
                    <a:pt x="1353" y="746"/>
                    <a:pt x="1353" y="746"/>
                  </a:cubicBezTo>
                  <a:cubicBezTo>
                    <a:pt x="1353" y="746"/>
                    <a:pt x="1004" y="584"/>
                    <a:pt x="1004" y="584"/>
                  </a:cubicBezTo>
                  <a:cubicBezTo>
                    <a:pt x="897" y="486"/>
                    <a:pt x="818" y="250"/>
                    <a:pt x="726" y="154"/>
                  </a:cubicBezTo>
                  <a:cubicBezTo>
                    <a:pt x="635" y="58"/>
                    <a:pt x="591" y="20"/>
                    <a:pt x="456" y="6"/>
                  </a:cubicBezTo>
                  <a:cubicBezTo>
                    <a:pt x="332" y="0"/>
                    <a:pt x="95" y="229"/>
                    <a:pt x="0" y="288"/>
                  </a:cubicBez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triangle" w="med" len="med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7" name="Freeform 17"/>
            <p:cNvSpPr>
              <a:spLocks/>
            </p:cNvSpPr>
            <p:nvPr/>
          </p:nvSpPr>
          <p:spPr bwMode="auto">
            <a:xfrm>
              <a:off x="4289270" y="5975264"/>
              <a:ext cx="807816" cy="1339080"/>
            </a:xfrm>
            <a:custGeom>
              <a:avLst/>
              <a:gdLst>
                <a:gd name="T0" fmla="*/ 444992294 w 798"/>
                <a:gd name="T1" fmla="*/ 2147483647 h 1371"/>
                <a:gd name="T2" fmla="*/ 444992294 w 798"/>
                <a:gd name="T3" fmla="*/ 2147483647 h 1371"/>
                <a:gd name="T4" fmla="*/ 889984589 w 798"/>
                <a:gd name="T5" fmla="*/ 2044063316 h 1371"/>
                <a:gd name="T6" fmla="*/ 1779969177 w 798"/>
                <a:gd name="T7" fmla="*/ 1144955940 h 1371"/>
                <a:gd name="T8" fmla="*/ 1752157361 w 798"/>
                <a:gd name="T9" fmla="*/ 976373762 h 1371"/>
                <a:gd name="T10" fmla="*/ 1140292457 w 798"/>
                <a:gd name="T11" fmla="*/ 133461003 h 1371"/>
                <a:gd name="T12" fmla="*/ 876079441 w 798"/>
                <a:gd name="T13" fmla="*/ 49170643 h 1371"/>
                <a:gd name="T14" fmla="*/ 444992294 w 798"/>
                <a:gd name="T15" fmla="*/ 358237799 h 1371"/>
                <a:gd name="T16" fmla="*/ 111248834 w 798"/>
                <a:gd name="T17" fmla="*/ 1369732689 h 1371"/>
                <a:gd name="T18" fmla="*/ 0 w 798"/>
                <a:gd name="T19" fmla="*/ 2147483647 h 1371"/>
                <a:gd name="T20" fmla="*/ 444992294 w 798"/>
                <a:gd name="T21" fmla="*/ 2147483647 h 13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8"/>
                <a:gd name="T34" fmla="*/ 0 h 1371"/>
                <a:gd name="T35" fmla="*/ 798 w 798"/>
                <a:gd name="T36" fmla="*/ 1371 h 137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8" h="1371">
                  <a:moveTo>
                    <a:pt x="192" y="1050"/>
                  </a:moveTo>
                  <a:cubicBezTo>
                    <a:pt x="217" y="1371"/>
                    <a:pt x="192" y="1028"/>
                    <a:pt x="192" y="1017"/>
                  </a:cubicBezTo>
                  <a:lnTo>
                    <a:pt x="384" y="873"/>
                  </a:lnTo>
                  <a:lnTo>
                    <a:pt x="768" y="489"/>
                  </a:lnTo>
                  <a:cubicBezTo>
                    <a:pt x="798" y="459"/>
                    <a:pt x="756" y="417"/>
                    <a:pt x="756" y="417"/>
                  </a:cubicBezTo>
                  <a:cubicBezTo>
                    <a:pt x="756" y="417"/>
                    <a:pt x="588" y="105"/>
                    <a:pt x="492" y="57"/>
                  </a:cubicBezTo>
                  <a:cubicBezTo>
                    <a:pt x="415" y="0"/>
                    <a:pt x="428" y="5"/>
                    <a:pt x="378" y="21"/>
                  </a:cubicBezTo>
                  <a:cubicBezTo>
                    <a:pt x="328" y="37"/>
                    <a:pt x="247" y="59"/>
                    <a:pt x="192" y="153"/>
                  </a:cubicBezTo>
                  <a:cubicBezTo>
                    <a:pt x="120" y="241"/>
                    <a:pt x="80" y="449"/>
                    <a:pt x="48" y="585"/>
                  </a:cubicBezTo>
                  <a:lnTo>
                    <a:pt x="0" y="969"/>
                  </a:lnTo>
                  <a:lnTo>
                    <a:pt x="192" y="1017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8" name="Freeform 18"/>
            <p:cNvSpPr>
              <a:spLocks/>
            </p:cNvSpPr>
            <p:nvPr/>
          </p:nvSpPr>
          <p:spPr bwMode="auto">
            <a:xfrm>
              <a:off x="2296659" y="6260110"/>
              <a:ext cx="1314680" cy="1219464"/>
            </a:xfrm>
            <a:custGeom>
              <a:avLst/>
              <a:gdLst>
                <a:gd name="T0" fmla="*/ 0 w 1296"/>
                <a:gd name="T1" fmla="*/ 0 h 1248"/>
                <a:gd name="T2" fmla="*/ 2147483647 w 1296"/>
                <a:gd name="T3" fmla="*/ 2147483647 h 1248"/>
                <a:gd name="T4" fmla="*/ 2147483647 w 1296"/>
                <a:gd name="T5" fmla="*/ 2147483647 h 1248"/>
                <a:gd name="T6" fmla="*/ 2147483647 w 1296"/>
                <a:gd name="T7" fmla="*/ 2147483647 h 1248"/>
                <a:gd name="T8" fmla="*/ 2147483647 w 1296"/>
                <a:gd name="T9" fmla="*/ 2147483647 h 1248"/>
                <a:gd name="T10" fmla="*/ 2147483647 w 1296"/>
                <a:gd name="T11" fmla="*/ 2147483647 h 1248"/>
                <a:gd name="T12" fmla="*/ 2147483647 w 1296"/>
                <a:gd name="T13" fmla="*/ 2147483647 h 1248"/>
                <a:gd name="T14" fmla="*/ 2147483647 w 1296"/>
                <a:gd name="T15" fmla="*/ 2147483647 h 1248"/>
                <a:gd name="T16" fmla="*/ 2147483647 w 1296"/>
                <a:gd name="T17" fmla="*/ 2147483647 h 12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6"/>
                <a:gd name="T28" fmla="*/ 0 h 1248"/>
                <a:gd name="T29" fmla="*/ 1296 w 1296"/>
                <a:gd name="T30" fmla="*/ 1248 h 12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6" h="1248">
                  <a:moveTo>
                    <a:pt x="0" y="0"/>
                  </a:moveTo>
                  <a:cubicBezTo>
                    <a:pt x="48" y="48"/>
                    <a:pt x="216" y="232"/>
                    <a:pt x="288" y="288"/>
                  </a:cubicBezTo>
                  <a:cubicBezTo>
                    <a:pt x="360" y="344"/>
                    <a:pt x="344" y="312"/>
                    <a:pt x="432" y="336"/>
                  </a:cubicBezTo>
                  <a:cubicBezTo>
                    <a:pt x="520" y="360"/>
                    <a:pt x="728" y="392"/>
                    <a:pt x="816" y="432"/>
                  </a:cubicBezTo>
                  <a:cubicBezTo>
                    <a:pt x="904" y="472"/>
                    <a:pt x="920" y="528"/>
                    <a:pt x="960" y="576"/>
                  </a:cubicBezTo>
                  <a:lnTo>
                    <a:pt x="1056" y="720"/>
                  </a:lnTo>
                  <a:cubicBezTo>
                    <a:pt x="1080" y="784"/>
                    <a:pt x="1096" y="880"/>
                    <a:pt x="1104" y="960"/>
                  </a:cubicBezTo>
                  <a:cubicBezTo>
                    <a:pt x="1112" y="1040"/>
                    <a:pt x="1072" y="1152"/>
                    <a:pt x="1104" y="1200"/>
                  </a:cubicBezTo>
                  <a:cubicBezTo>
                    <a:pt x="1104" y="1200"/>
                    <a:pt x="1296" y="1248"/>
                    <a:pt x="1296" y="1248"/>
                  </a:cubicBez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89" name="Freeform 19"/>
            <p:cNvSpPr>
              <a:spLocks/>
            </p:cNvSpPr>
            <p:nvPr/>
          </p:nvSpPr>
          <p:spPr bwMode="auto">
            <a:xfrm>
              <a:off x="1565929" y="5603241"/>
              <a:ext cx="682155" cy="164217"/>
            </a:xfrm>
            <a:custGeom>
              <a:avLst/>
              <a:gdLst>
                <a:gd name="T0" fmla="*/ 2147483647 w 672"/>
                <a:gd name="T1" fmla="*/ 2147483647 h 168"/>
                <a:gd name="T2" fmla="*/ 2147483647 w 672"/>
                <a:gd name="T3" fmla="*/ 2147483647 h 168"/>
                <a:gd name="T4" fmla="*/ 0 w 672"/>
                <a:gd name="T5" fmla="*/ 0 h 168"/>
                <a:gd name="T6" fmla="*/ 2147483647 w 672"/>
                <a:gd name="T7" fmla="*/ 0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168"/>
                <a:gd name="T14" fmla="*/ 672 w 672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168">
                  <a:moveTo>
                    <a:pt x="672" y="168"/>
                  </a:moveTo>
                  <a:lnTo>
                    <a:pt x="528" y="144"/>
                  </a:ln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grpSp>
          <p:nvGrpSpPr>
            <p:cNvPr id="190" name="Group 20"/>
            <p:cNvGrpSpPr>
              <a:grpSpLocks/>
            </p:cNvGrpSpPr>
            <p:nvPr/>
          </p:nvGrpSpPr>
          <p:grpSpPr bwMode="auto">
            <a:xfrm>
              <a:off x="3368466" y="5509996"/>
              <a:ext cx="96093" cy="186519"/>
              <a:chOff x="4033" y="4033"/>
              <a:chExt cx="94" cy="190"/>
            </a:xfrm>
          </p:grpSpPr>
          <p:grpSp>
            <p:nvGrpSpPr>
              <p:cNvPr id="337" name="Group 21"/>
              <p:cNvGrpSpPr>
                <a:grpSpLocks/>
              </p:cNvGrpSpPr>
              <p:nvPr/>
            </p:nvGrpSpPr>
            <p:grpSpPr bwMode="auto">
              <a:xfrm>
                <a:off x="4033" y="4033"/>
                <a:ext cx="94" cy="190"/>
                <a:chOff x="4033" y="4033"/>
                <a:chExt cx="94" cy="190"/>
              </a:xfrm>
            </p:grpSpPr>
            <p:sp>
              <p:nvSpPr>
                <p:cNvPr id="459" name="Rectangle 22"/>
                <p:cNvSpPr>
                  <a:spLocks noChangeArrowheads="1"/>
                </p:cNvSpPr>
                <p:nvPr/>
              </p:nvSpPr>
              <p:spPr bwMode="auto">
                <a:xfrm>
                  <a:off x="4033" y="4129"/>
                  <a:ext cx="75" cy="9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460" name="Rectangle 23"/>
                <p:cNvSpPr>
                  <a:spLocks noChangeArrowheads="1"/>
                </p:cNvSpPr>
                <p:nvPr/>
              </p:nvSpPr>
              <p:spPr bwMode="auto">
                <a:xfrm>
                  <a:off x="4110" y="4057"/>
                  <a:ext cx="17" cy="16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461" name="AutoShape 24"/>
                <p:cNvSpPr>
                  <a:spLocks noChangeArrowheads="1"/>
                </p:cNvSpPr>
                <p:nvPr/>
              </p:nvSpPr>
              <p:spPr bwMode="auto">
                <a:xfrm>
                  <a:off x="4110" y="4033"/>
                  <a:ext cx="17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462" name="AutoShape 25"/>
                <p:cNvSpPr>
                  <a:spLocks noChangeArrowheads="1"/>
                </p:cNvSpPr>
                <p:nvPr/>
              </p:nvSpPr>
              <p:spPr bwMode="auto">
                <a:xfrm>
                  <a:off x="4033" y="4105"/>
                  <a:ext cx="75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</p:grpSp>
          <p:sp>
            <p:nvSpPr>
              <p:cNvPr id="338" name="Line 26"/>
              <p:cNvSpPr>
                <a:spLocks noChangeShapeType="1"/>
              </p:cNvSpPr>
              <p:nvPr/>
            </p:nvSpPr>
            <p:spPr bwMode="auto">
              <a:xfrm>
                <a:off x="4069" y="4075"/>
                <a:ext cx="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8" name="Line 27"/>
              <p:cNvSpPr>
                <a:spLocks noChangeShapeType="1"/>
              </p:cNvSpPr>
              <p:nvPr/>
            </p:nvSpPr>
            <p:spPr bwMode="auto">
              <a:xfrm>
                <a:off x="4062" y="4085"/>
                <a:ext cx="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91" name="Group 28"/>
            <p:cNvGrpSpPr>
              <a:grpSpLocks/>
            </p:cNvGrpSpPr>
            <p:nvPr/>
          </p:nvGrpSpPr>
          <p:grpSpPr bwMode="auto">
            <a:xfrm>
              <a:off x="4441329" y="7245432"/>
              <a:ext cx="93981" cy="186519"/>
              <a:chOff x="5089" y="5809"/>
              <a:chExt cx="94" cy="190"/>
            </a:xfrm>
          </p:grpSpPr>
          <p:grpSp>
            <p:nvGrpSpPr>
              <p:cNvPr id="330" name="Group 29"/>
              <p:cNvGrpSpPr>
                <a:grpSpLocks/>
              </p:cNvGrpSpPr>
              <p:nvPr/>
            </p:nvGrpSpPr>
            <p:grpSpPr bwMode="auto">
              <a:xfrm>
                <a:off x="5089" y="5809"/>
                <a:ext cx="94" cy="190"/>
                <a:chOff x="5089" y="5809"/>
                <a:chExt cx="94" cy="190"/>
              </a:xfrm>
            </p:grpSpPr>
            <p:sp>
              <p:nvSpPr>
                <p:cNvPr id="333" name="Rectangle 30"/>
                <p:cNvSpPr>
                  <a:spLocks noChangeArrowheads="1"/>
                </p:cNvSpPr>
                <p:nvPr/>
              </p:nvSpPr>
              <p:spPr bwMode="auto">
                <a:xfrm>
                  <a:off x="5089" y="5905"/>
                  <a:ext cx="75" cy="9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34" name="Rectangle 31"/>
                <p:cNvSpPr>
                  <a:spLocks noChangeArrowheads="1"/>
                </p:cNvSpPr>
                <p:nvPr/>
              </p:nvSpPr>
              <p:spPr bwMode="auto">
                <a:xfrm>
                  <a:off x="5166" y="5833"/>
                  <a:ext cx="17" cy="16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35" name="AutoShape 32"/>
                <p:cNvSpPr>
                  <a:spLocks noChangeArrowheads="1"/>
                </p:cNvSpPr>
                <p:nvPr/>
              </p:nvSpPr>
              <p:spPr bwMode="auto">
                <a:xfrm>
                  <a:off x="5166" y="5809"/>
                  <a:ext cx="17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36" name="AutoShape 33"/>
                <p:cNvSpPr>
                  <a:spLocks noChangeArrowheads="1"/>
                </p:cNvSpPr>
                <p:nvPr/>
              </p:nvSpPr>
              <p:spPr bwMode="auto">
                <a:xfrm>
                  <a:off x="5089" y="5881"/>
                  <a:ext cx="75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</p:grpSp>
          <p:sp>
            <p:nvSpPr>
              <p:cNvPr id="331" name="Line 34"/>
              <p:cNvSpPr>
                <a:spLocks noChangeShapeType="1"/>
              </p:cNvSpPr>
              <p:nvPr/>
            </p:nvSpPr>
            <p:spPr bwMode="auto">
              <a:xfrm>
                <a:off x="5125" y="5851"/>
                <a:ext cx="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2" name="Line 35"/>
              <p:cNvSpPr>
                <a:spLocks noChangeShapeType="1"/>
              </p:cNvSpPr>
              <p:nvPr/>
            </p:nvSpPr>
            <p:spPr bwMode="auto">
              <a:xfrm>
                <a:off x="5118" y="5861"/>
                <a:ext cx="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92" name="Group 36"/>
            <p:cNvGrpSpPr>
              <a:grpSpLocks/>
            </p:cNvGrpSpPr>
            <p:nvPr/>
          </p:nvGrpSpPr>
          <p:grpSpPr bwMode="auto">
            <a:xfrm>
              <a:off x="3080187" y="6997041"/>
              <a:ext cx="96093" cy="185504"/>
              <a:chOff x="3841" y="5569"/>
              <a:chExt cx="94" cy="190"/>
            </a:xfrm>
          </p:grpSpPr>
          <p:grpSp>
            <p:nvGrpSpPr>
              <p:cNvPr id="323" name="Group 37"/>
              <p:cNvGrpSpPr>
                <a:grpSpLocks/>
              </p:cNvGrpSpPr>
              <p:nvPr/>
            </p:nvGrpSpPr>
            <p:grpSpPr bwMode="auto">
              <a:xfrm>
                <a:off x="3841" y="5569"/>
                <a:ext cx="94" cy="190"/>
                <a:chOff x="3841" y="5569"/>
                <a:chExt cx="94" cy="190"/>
              </a:xfrm>
            </p:grpSpPr>
            <p:sp>
              <p:nvSpPr>
                <p:cNvPr id="326" name="Rectangle 38"/>
                <p:cNvSpPr>
                  <a:spLocks noChangeArrowheads="1"/>
                </p:cNvSpPr>
                <p:nvPr/>
              </p:nvSpPr>
              <p:spPr bwMode="auto">
                <a:xfrm>
                  <a:off x="3841" y="5665"/>
                  <a:ext cx="75" cy="9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7" name="Rectangle 39"/>
                <p:cNvSpPr>
                  <a:spLocks noChangeArrowheads="1"/>
                </p:cNvSpPr>
                <p:nvPr/>
              </p:nvSpPr>
              <p:spPr bwMode="auto">
                <a:xfrm>
                  <a:off x="3918" y="5593"/>
                  <a:ext cx="17" cy="16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8" name="AutoShape 40"/>
                <p:cNvSpPr>
                  <a:spLocks noChangeArrowheads="1"/>
                </p:cNvSpPr>
                <p:nvPr/>
              </p:nvSpPr>
              <p:spPr bwMode="auto">
                <a:xfrm>
                  <a:off x="3918" y="5569"/>
                  <a:ext cx="17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9" name="AutoShape 41"/>
                <p:cNvSpPr>
                  <a:spLocks noChangeArrowheads="1"/>
                </p:cNvSpPr>
                <p:nvPr/>
              </p:nvSpPr>
              <p:spPr bwMode="auto">
                <a:xfrm>
                  <a:off x="3841" y="5641"/>
                  <a:ext cx="75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</p:grpSp>
          <p:sp>
            <p:nvSpPr>
              <p:cNvPr id="324" name="Line 42"/>
              <p:cNvSpPr>
                <a:spLocks noChangeShapeType="1"/>
              </p:cNvSpPr>
              <p:nvPr/>
            </p:nvSpPr>
            <p:spPr bwMode="auto">
              <a:xfrm>
                <a:off x="3877" y="5611"/>
                <a:ext cx="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5" name="Line 43"/>
              <p:cNvSpPr>
                <a:spLocks noChangeShapeType="1"/>
              </p:cNvSpPr>
              <p:nvPr/>
            </p:nvSpPr>
            <p:spPr bwMode="auto">
              <a:xfrm>
                <a:off x="3870" y="5621"/>
                <a:ext cx="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93" name="Group 44"/>
            <p:cNvGrpSpPr>
              <a:grpSpLocks/>
            </p:cNvGrpSpPr>
            <p:nvPr/>
          </p:nvGrpSpPr>
          <p:grpSpPr bwMode="auto">
            <a:xfrm>
              <a:off x="2249140" y="6355395"/>
              <a:ext cx="96093" cy="184491"/>
              <a:chOff x="2929" y="4897"/>
              <a:chExt cx="94" cy="190"/>
            </a:xfrm>
          </p:grpSpPr>
          <p:grpSp>
            <p:nvGrpSpPr>
              <p:cNvPr id="316" name="Group 45"/>
              <p:cNvGrpSpPr>
                <a:grpSpLocks/>
              </p:cNvGrpSpPr>
              <p:nvPr/>
            </p:nvGrpSpPr>
            <p:grpSpPr bwMode="auto">
              <a:xfrm>
                <a:off x="2929" y="4897"/>
                <a:ext cx="94" cy="190"/>
                <a:chOff x="2929" y="4897"/>
                <a:chExt cx="94" cy="190"/>
              </a:xfrm>
            </p:grpSpPr>
            <p:sp>
              <p:nvSpPr>
                <p:cNvPr id="319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9" y="4993"/>
                  <a:ext cx="75" cy="9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0" name="Rectangle 47"/>
                <p:cNvSpPr>
                  <a:spLocks noChangeArrowheads="1"/>
                </p:cNvSpPr>
                <p:nvPr/>
              </p:nvSpPr>
              <p:spPr bwMode="auto">
                <a:xfrm>
                  <a:off x="3006" y="4921"/>
                  <a:ext cx="17" cy="16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1" name="AutoShape 48"/>
                <p:cNvSpPr>
                  <a:spLocks noChangeArrowheads="1"/>
                </p:cNvSpPr>
                <p:nvPr/>
              </p:nvSpPr>
              <p:spPr bwMode="auto">
                <a:xfrm>
                  <a:off x="3006" y="4897"/>
                  <a:ext cx="17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  <p:sp>
              <p:nvSpPr>
                <p:cNvPr id="322" name="AutoShape 49"/>
                <p:cNvSpPr>
                  <a:spLocks noChangeArrowheads="1"/>
                </p:cNvSpPr>
                <p:nvPr/>
              </p:nvSpPr>
              <p:spPr bwMode="auto">
                <a:xfrm>
                  <a:off x="2929" y="4969"/>
                  <a:ext cx="75" cy="22"/>
                </a:xfrm>
                <a:prstGeom prst="triangle">
                  <a:avLst>
                    <a:gd name="adj" fmla="val 49991"/>
                  </a:avLst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</p:grpSp>
          <p:sp>
            <p:nvSpPr>
              <p:cNvPr id="317" name="Line 50"/>
              <p:cNvSpPr>
                <a:spLocks noChangeShapeType="1"/>
              </p:cNvSpPr>
              <p:nvPr/>
            </p:nvSpPr>
            <p:spPr bwMode="auto">
              <a:xfrm>
                <a:off x="2965" y="4939"/>
                <a:ext cx="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8" name="Line 51"/>
              <p:cNvSpPr>
                <a:spLocks noChangeShapeType="1"/>
              </p:cNvSpPr>
              <p:nvPr/>
            </p:nvSpPr>
            <p:spPr bwMode="auto">
              <a:xfrm>
                <a:off x="2958" y="4949"/>
                <a:ext cx="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4" name="Freeform 52"/>
            <p:cNvSpPr>
              <a:spLocks/>
            </p:cNvSpPr>
            <p:nvPr/>
          </p:nvSpPr>
          <p:spPr bwMode="auto">
            <a:xfrm>
              <a:off x="3380082" y="6530764"/>
              <a:ext cx="963043" cy="497720"/>
            </a:xfrm>
            <a:custGeom>
              <a:avLst/>
              <a:gdLst>
                <a:gd name="T0" fmla="*/ 2147483647 w 948"/>
                <a:gd name="T1" fmla="*/ 2147483647 h 509"/>
                <a:gd name="T2" fmla="*/ 2147483647 w 948"/>
                <a:gd name="T3" fmla="*/ 2147483647 h 509"/>
                <a:gd name="T4" fmla="*/ 2147483647 w 948"/>
                <a:gd name="T5" fmla="*/ 2147483647 h 509"/>
                <a:gd name="T6" fmla="*/ 2147483647 w 948"/>
                <a:gd name="T7" fmla="*/ 2147483647 h 509"/>
                <a:gd name="T8" fmla="*/ 2147483647 w 948"/>
                <a:gd name="T9" fmla="*/ 2147483647 h 509"/>
                <a:gd name="T10" fmla="*/ 0 w 948"/>
                <a:gd name="T11" fmla="*/ 2147483647 h 5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48"/>
                <a:gd name="T19" fmla="*/ 0 h 509"/>
                <a:gd name="T20" fmla="*/ 948 w 948"/>
                <a:gd name="T21" fmla="*/ 509 h 5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48" h="509">
                  <a:moveTo>
                    <a:pt x="948" y="11"/>
                  </a:moveTo>
                  <a:cubicBezTo>
                    <a:pt x="948" y="11"/>
                    <a:pt x="855" y="0"/>
                    <a:pt x="824" y="19"/>
                  </a:cubicBezTo>
                  <a:cubicBezTo>
                    <a:pt x="793" y="38"/>
                    <a:pt x="802" y="81"/>
                    <a:pt x="760" y="123"/>
                  </a:cubicBezTo>
                  <a:cubicBezTo>
                    <a:pt x="718" y="165"/>
                    <a:pt x="645" y="238"/>
                    <a:pt x="572" y="271"/>
                  </a:cubicBezTo>
                  <a:cubicBezTo>
                    <a:pt x="499" y="304"/>
                    <a:pt x="417" y="282"/>
                    <a:pt x="320" y="323"/>
                  </a:cubicBezTo>
                  <a:cubicBezTo>
                    <a:pt x="223" y="364"/>
                    <a:pt x="69" y="469"/>
                    <a:pt x="0" y="509"/>
                  </a:cubicBez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95" name="Line 53"/>
            <p:cNvSpPr>
              <a:spLocks noChangeShapeType="1"/>
            </p:cNvSpPr>
            <p:nvPr/>
          </p:nvSpPr>
          <p:spPr bwMode="auto">
            <a:xfrm flipV="1">
              <a:off x="2929183" y="5650884"/>
              <a:ext cx="439283" cy="456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59153" tIns="29576" rIns="59153" bIns="29576" anchor="ctr"/>
            <a:lstStyle/>
            <a:p>
              <a:endParaRPr lang="it-IT"/>
            </a:p>
          </p:txBody>
        </p:sp>
        <p:sp>
          <p:nvSpPr>
            <p:cNvPr id="196" name="Freeform 54"/>
            <p:cNvSpPr>
              <a:spLocks noChangeArrowheads="1"/>
            </p:cNvSpPr>
            <p:nvPr/>
          </p:nvSpPr>
          <p:spPr bwMode="auto">
            <a:xfrm>
              <a:off x="2977757" y="7479574"/>
              <a:ext cx="640973" cy="1121137"/>
            </a:xfrm>
            <a:custGeom>
              <a:avLst/>
              <a:gdLst>
                <a:gd name="T0" fmla="*/ 2147483647 w 933"/>
                <a:gd name="T1" fmla="*/ 2147483647 h 1721"/>
                <a:gd name="T2" fmla="*/ 2147483647 w 933"/>
                <a:gd name="T3" fmla="*/ 2147483647 h 1721"/>
                <a:gd name="T4" fmla="*/ 2147483647 w 933"/>
                <a:gd name="T5" fmla="*/ 2147483647 h 1721"/>
                <a:gd name="T6" fmla="*/ 2147483647 w 933"/>
                <a:gd name="T7" fmla="*/ 2147483647 h 1721"/>
                <a:gd name="T8" fmla="*/ 0 w 933"/>
                <a:gd name="T9" fmla="*/ 2147483647 h 1721"/>
                <a:gd name="T10" fmla="*/ 2147483647 w 933"/>
                <a:gd name="T11" fmla="*/ 0 h 17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33"/>
                <a:gd name="T19" fmla="*/ 0 h 1721"/>
                <a:gd name="T20" fmla="*/ 933 w 933"/>
                <a:gd name="T21" fmla="*/ 1721 h 17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33" h="1721">
                  <a:moveTo>
                    <a:pt x="928" y="1721"/>
                  </a:moveTo>
                  <a:lnTo>
                    <a:pt x="453" y="1423"/>
                  </a:lnTo>
                  <a:cubicBezTo>
                    <a:pt x="350" y="1349"/>
                    <a:pt x="367" y="1303"/>
                    <a:pt x="311" y="1279"/>
                  </a:cubicBezTo>
                  <a:cubicBezTo>
                    <a:pt x="213" y="1252"/>
                    <a:pt x="164" y="1391"/>
                    <a:pt x="115" y="1279"/>
                  </a:cubicBezTo>
                  <a:lnTo>
                    <a:pt x="0" y="585"/>
                  </a:lnTo>
                  <a:lnTo>
                    <a:pt x="933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59153" tIns="29576" rIns="59153" bIns="29576" anchor="ctr"/>
            <a:lstStyle/>
            <a:p>
              <a:endParaRPr lang="it-IT"/>
            </a:p>
          </p:txBody>
        </p:sp>
        <p:sp>
          <p:nvSpPr>
            <p:cNvPr id="197" name="Freeform 55"/>
            <p:cNvSpPr>
              <a:spLocks noChangeArrowheads="1"/>
            </p:cNvSpPr>
            <p:nvPr/>
          </p:nvSpPr>
          <p:spPr bwMode="auto">
            <a:xfrm>
              <a:off x="2159383" y="6260110"/>
              <a:ext cx="447730" cy="338571"/>
            </a:xfrm>
            <a:custGeom>
              <a:avLst/>
              <a:gdLst>
                <a:gd name="T0" fmla="*/ 2147483647 w 441"/>
                <a:gd name="T1" fmla="*/ 2147483647 h 347"/>
                <a:gd name="T2" fmla="*/ 2147483647 w 441"/>
                <a:gd name="T3" fmla="*/ 2147483647 h 347"/>
                <a:gd name="T4" fmla="*/ 2147483647 w 441"/>
                <a:gd name="T5" fmla="*/ 0 h 347"/>
                <a:gd name="T6" fmla="*/ 0 60000 65536"/>
                <a:gd name="T7" fmla="*/ 0 60000 65536"/>
                <a:gd name="T8" fmla="*/ 0 60000 65536"/>
                <a:gd name="T9" fmla="*/ 0 w 441"/>
                <a:gd name="T10" fmla="*/ 0 h 347"/>
                <a:gd name="T11" fmla="*/ 441 w 441"/>
                <a:gd name="T12" fmla="*/ 347 h 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1" h="347">
                  <a:moveTo>
                    <a:pt x="441" y="318"/>
                  </a:moveTo>
                  <a:cubicBezTo>
                    <a:pt x="376" y="314"/>
                    <a:pt x="102" y="347"/>
                    <a:pt x="51" y="294"/>
                  </a:cubicBezTo>
                  <a:cubicBezTo>
                    <a:pt x="0" y="241"/>
                    <a:pt x="111" y="61"/>
                    <a:pt x="13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wrap="none" lIns="59153" tIns="29576" rIns="59153" bIns="29576" anchor="ctr"/>
            <a:lstStyle/>
            <a:p>
              <a:endParaRPr lang="it-IT"/>
            </a:p>
          </p:txBody>
        </p:sp>
        <p:sp>
          <p:nvSpPr>
            <p:cNvPr id="198" name="Freeform 56"/>
            <p:cNvSpPr>
              <a:spLocks/>
            </p:cNvSpPr>
            <p:nvPr/>
          </p:nvSpPr>
          <p:spPr bwMode="auto">
            <a:xfrm>
              <a:off x="2223796" y="5657980"/>
              <a:ext cx="2265051" cy="609225"/>
            </a:xfrm>
            <a:custGeom>
              <a:avLst/>
              <a:gdLst>
                <a:gd name="T0" fmla="*/ 2147483647 w 3301"/>
                <a:gd name="T1" fmla="*/ 2147483647 h 935"/>
                <a:gd name="T2" fmla="*/ 2147483647 w 3301"/>
                <a:gd name="T3" fmla="*/ 2147483647 h 935"/>
                <a:gd name="T4" fmla="*/ 2147483647 w 3301"/>
                <a:gd name="T5" fmla="*/ 2147483647 h 935"/>
                <a:gd name="T6" fmla="*/ 2147483647 w 3301"/>
                <a:gd name="T7" fmla="*/ 2147483647 h 935"/>
                <a:gd name="T8" fmla="*/ 2147483647 w 3301"/>
                <a:gd name="T9" fmla="*/ 2147483647 h 935"/>
                <a:gd name="T10" fmla="*/ 2147483647 w 3301"/>
                <a:gd name="T11" fmla="*/ 2147483647 h 935"/>
                <a:gd name="T12" fmla="*/ 2147483647 w 3301"/>
                <a:gd name="T13" fmla="*/ 2147483647 h 935"/>
                <a:gd name="T14" fmla="*/ 0 w 3301"/>
                <a:gd name="T15" fmla="*/ 2147483647 h 935"/>
                <a:gd name="T16" fmla="*/ 2147483647 w 3301"/>
                <a:gd name="T17" fmla="*/ 2147483647 h 935"/>
                <a:gd name="T18" fmla="*/ 2147483647 w 3301"/>
                <a:gd name="T19" fmla="*/ 2147483647 h 935"/>
                <a:gd name="T20" fmla="*/ 2147483647 w 3301"/>
                <a:gd name="T21" fmla="*/ 2147483647 h 935"/>
                <a:gd name="T22" fmla="*/ 2147483647 w 3301"/>
                <a:gd name="T23" fmla="*/ 2147483647 h 935"/>
                <a:gd name="T24" fmla="*/ 2147483647 w 3301"/>
                <a:gd name="T25" fmla="*/ 2147483647 h 935"/>
                <a:gd name="T26" fmla="*/ 2147483647 w 3301"/>
                <a:gd name="T27" fmla="*/ 2147483647 h 9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01"/>
                <a:gd name="T43" fmla="*/ 0 h 935"/>
                <a:gd name="T44" fmla="*/ 3301 w 3301"/>
                <a:gd name="T45" fmla="*/ 935 h 9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01" h="935">
                  <a:moveTo>
                    <a:pt x="3301" y="707"/>
                  </a:moveTo>
                  <a:cubicBezTo>
                    <a:pt x="3206" y="743"/>
                    <a:pt x="2875" y="911"/>
                    <a:pt x="2733" y="923"/>
                  </a:cubicBezTo>
                  <a:cubicBezTo>
                    <a:pt x="2591" y="935"/>
                    <a:pt x="2544" y="806"/>
                    <a:pt x="2449" y="806"/>
                  </a:cubicBezTo>
                  <a:cubicBezTo>
                    <a:pt x="2449" y="806"/>
                    <a:pt x="2147" y="896"/>
                    <a:pt x="2147" y="896"/>
                  </a:cubicBezTo>
                  <a:cubicBezTo>
                    <a:pt x="2008" y="844"/>
                    <a:pt x="1798" y="631"/>
                    <a:pt x="1615" y="491"/>
                  </a:cubicBezTo>
                  <a:cubicBezTo>
                    <a:pt x="1432" y="352"/>
                    <a:pt x="1310" y="120"/>
                    <a:pt x="1047" y="60"/>
                  </a:cubicBezTo>
                  <a:cubicBezTo>
                    <a:pt x="784" y="0"/>
                    <a:pt x="213" y="63"/>
                    <a:pt x="44" y="159"/>
                  </a:cubicBezTo>
                  <a:lnTo>
                    <a:pt x="0" y="545"/>
                  </a:lnTo>
                  <a:cubicBezTo>
                    <a:pt x="12" y="641"/>
                    <a:pt x="84" y="655"/>
                    <a:pt x="97" y="703"/>
                  </a:cubicBezTo>
                  <a:lnTo>
                    <a:pt x="327" y="709"/>
                  </a:lnTo>
                  <a:lnTo>
                    <a:pt x="615" y="775"/>
                  </a:lnTo>
                  <a:lnTo>
                    <a:pt x="327" y="711"/>
                  </a:lnTo>
                  <a:lnTo>
                    <a:pt x="103" y="709"/>
                  </a:lnTo>
                  <a:cubicBezTo>
                    <a:pt x="68" y="744"/>
                    <a:pt x="113" y="879"/>
                    <a:pt x="115" y="923"/>
                  </a:cubicBez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199" name="Freeform 57"/>
            <p:cNvSpPr>
              <a:spLocks/>
            </p:cNvSpPr>
            <p:nvPr/>
          </p:nvSpPr>
          <p:spPr bwMode="auto">
            <a:xfrm>
              <a:off x="909117" y="5411654"/>
              <a:ext cx="1387542" cy="848456"/>
            </a:xfrm>
            <a:custGeom>
              <a:avLst/>
              <a:gdLst>
                <a:gd name="T0" fmla="*/ 0 w 1738"/>
                <a:gd name="T1" fmla="*/ 0 h 1057"/>
                <a:gd name="T2" fmla="*/ 2147483647 w 1738"/>
                <a:gd name="T3" fmla="*/ 2147483647 h 1057"/>
                <a:gd name="T4" fmla="*/ 2147483647 w 1738"/>
                <a:gd name="T5" fmla="*/ 2147483647 h 1057"/>
                <a:gd name="T6" fmla="*/ 2147483647 w 1738"/>
                <a:gd name="T7" fmla="*/ 2147483647 h 10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8"/>
                <a:gd name="T13" fmla="*/ 0 h 1057"/>
                <a:gd name="T14" fmla="*/ 1738 w 1738"/>
                <a:gd name="T15" fmla="*/ 1057 h 10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8" h="1057">
                  <a:moveTo>
                    <a:pt x="0" y="0"/>
                  </a:moveTo>
                  <a:lnTo>
                    <a:pt x="804" y="235"/>
                  </a:lnTo>
                  <a:lnTo>
                    <a:pt x="997" y="280"/>
                  </a:lnTo>
                  <a:lnTo>
                    <a:pt x="1738" y="1057"/>
                  </a:lnTo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triangle" w="med" len="med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200" name="Text Box 58"/>
            <p:cNvSpPr txBox="1">
              <a:spLocks noChangeArrowheads="1"/>
            </p:cNvSpPr>
            <p:nvPr/>
          </p:nvSpPr>
          <p:spPr bwMode="auto">
            <a:xfrm>
              <a:off x="773953" y="5276834"/>
              <a:ext cx="534320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b="1"/>
                <a:t>MONTALENGHE</a:t>
              </a:r>
            </a:p>
          </p:txBody>
        </p:sp>
        <p:sp>
          <p:nvSpPr>
            <p:cNvPr id="201" name="Text Box 59"/>
            <p:cNvSpPr txBox="1">
              <a:spLocks noChangeArrowheads="1"/>
            </p:cNvSpPr>
            <p:nvPr/>
          </p:nvSpPr>
          <p:spPr bwMode="auto">
            <a:xfrm>
              <a:off x="5562221" y="8310586"/>
              <a:ext cx="295671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b="1" dirty="0"/>
                <a:t>BARONE</a:t>
              </a:r>
            </a:p>
          </p:txBody>
        </p:sp>
        <p:sp>
          <p:nvSpPr>
            <p:cNvPr id="202" name="Text Box 60"/>
            <p:cNvSpPr txBox="1">
              <a:spLocks noChangeArrowheads="1"/>
            </p:cNvSpPr>
            <p:nvPr/>
          </p:nvSpPr>
          <p:spPr bwMode="auto">
            <a:xfrm>
              <a:off x="2214554" y="8885557"/>
              <a:ext cx="878565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b="1" dirty="0"/>
                <a:t> SP53, A5 TO-AO, CALUSO</a:t>
              </a:r>
            </a:p>
          </p:txBody>
        </p:sp>
        <p:sp>
          <p:nvSpPr>
            <p:cNvPr id="203" name="Text Box 61"/>
            <p:cNvSpPr txBox="1">
              <a:spLocks noChangeArrowheads="1"/>
            </p:cNvSpPr>
            <p:nvPr/>
          </p:nvSpPr>
          <p:spPr bwMode="auto">
            <a:xfrm rot="2935589">
              <a:off x="1775103" y="5982231"/>
              <a:ext cx="384187" cy="82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PATRIOTI</a:t>
              </a:r>
              <a:endParaRPr lang="it-IT" altLang="it-IT" sz="800" b="1"/>
            </a:p>
          </p:txBody>
        </p:sp>
        <p:sp>
          <p:nvSpPr>
            <p:cNvPr id="204" name="Text Box 62"/>
            <p:cNvSpPr txBox="1">
              <a:spLocks noChangeArrowheads="1"/>
            </p:cNvSpPr>
            <p:nvPr/>
          </p:nvSpPr>
          <p:spPr bwMode="auto">
            <a:xfrm rot="20693684">
              <a:off x="3561708" y="6851089"/>
              <a:ext cx="516368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CARBONERA</a:t>
              </a:r>
              <a:endParaRPr lang="it-IT" altLang="it-IT" sz="800" b="1"/>
            </a:p>
          </p:txBody>
        </p:sp>
        <p:sp>
          <p:nvSpPr>
            <p:cNvPr id="205" name="Text Box 63"/>
            <p:cNvSpPr txBox="1">
              <a:spLocks noChangeArrowheads="1"/>
            </p:cNvSpPr>
            <p:nvPr/>
          </p:nvSpPr>
          <p:spPr bwMode="auto">
            <a:xfrm rot="873853">
              <a:off x="2654631" y="6570298"/>
              <a:ext cx="769801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S. GIOVANNI BOSCO</a:t>
              </a:r>
              <a:endParaRPr lang="it-IT" altLang="it-IT" sz="800" b="1"/>
            </a:p>
          </p:txBody>
        </p:sp>
        <p:sp>
          <p:nvSpPr>
            <p:cNvPr id="206" name="Text Box 64"/>
            <p:cNvSpPr txBox="1">
              <a:spLocks noChangeArrowheads="1"/>
            </p:cNvSpPr>
            <p:nvPr/>
          </p:nvSpPr>
          <p:spPr bwMode="auto">
            <a:xfrm rot="17292703">
              <a:off x="3729740" y="7808894"/>
              <a:ext cx="335530" cy="82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TORINO</a:t>
              </a:r>
              <a:endParaRPr lang="it-IT" altLang="it-IT" sz="800" b="1"/>
            </a:p>
          </p:txBody>
        </p:sp>
        <p:sp>
          <p:nvSpPr>
            <p:cNvPr id="207" name="Text Box 65"/>
            <p:cNvSpPr txBox="1">
              <a:spLocks noChangeArrowheads="1"/>
            </p:cNvSpPr>
            <p:nvPr/>
          </p:nvSpPr>
          <p:spPr bwMode="auto">
            <a:xfrm rot="1521565">
              <a:off x="4852101" y="7789762"/>
              <a:ext cx="372756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BARONE</a:t>
              </a:r>
              <a:endParaRPr lang="it-IT" altLang="it-IT" sz="800" b="1"/>
            </a:p>
          </p:txBody>
        </p:sp>
        <p:sp>
          <p:nvSpPr>
            <p:cNvPr id="208" name="Text Box 66"/>
            <p:cNvSpPr txBox="1">
              <a:spLocks noChangeArrowheads="1"/>
            </p:cNvSpPr>
            <p:nvPr/>
          </p:nvSpPr>
          <p:spPr bwMode="auto">
            <a:xfrm rot="19220891">
              <a:off x="4723273" y="6682817"/>
              <a:ext cx="315734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AOSTA</a:t>
              </a:r>
              <a:endParaRPr lang="it-IT" altLang="it-IT" sz="800" b="1"/>
            </a:p>
          </p:txBody>
        </p:sp>
        <p:sp>
          <p:nvSpPr>
            <p:cNvPr id="209" name="Text Box 67"/>
            <p:cNvSpPr txBox="1">
              <a:spLocks noChangeArrowheads="1"/>
            </p:cNvSpPr>
            <p:nvPr/>
          </p:nvSpPr>
          <p:spPr bwMode="auto">
            <a:xfrm rot="179509">
              <a:off x="3500462" y="6294575"/>
              <a:ext cx="658924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CARLO ALBERTO</a:t>
              </a:r>
              <a:endParaRPr lang="it-IT" altLang="it-IT" sz="800" b="1"/>
            </a:p>
          </p:txBody>
        </p:sp>
        <p:sp>
          <p:nvSpPr>
            <p:cNvPr id="210" name="Text Box 68"/>
            <p:cNvSpPr txBox="1">
              <a:spLocks noChangeArrowheads="1"/>
            </p:cNvSpPr>
            <p:nvPr/>
          </p:nvSpPr>
          <p:spPr bwMode="auto">
            <a:xfrm rot="16707050">
              <a:off x="4248645" y="6493636"/>
              <a:ext cx="431830" cy="823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GARIBALDI</a:t>
              </a:r>
              <a:endParaRPr lang="it-IT" altLang="it-IT" sz="800" b="1"/>
            </a:p>
          </p:txBody>
        </p:sp>
        <p:sp>
          <p:nvSpPr>
            <p:cNvPr id="211" name="Text Box 69"/>
            <p:cNvSpPr txBox="1">
              <a:spLocks noChangeArrowheads="1"/>
            </p:cNvSpPr>
            <p:nvPr/>
          </p:nvSpPr>
          <p:spPr bwMode="auto">
            <a:xfrm rot="21260581">
              <a:off x="2346289" y="5713733"/>
              <a:ext cx="540656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BORGONOVO</a:t>
              </a:r>
              <a:endParaRPr lang="it-IT" altLang="it-IT" sz="800" b="1"/>
            </a:p>
          </p:txBody>
        </p:sp>
        <p:sp>
          <p:nvSpPr>
            <p:cNvPr id="212" name="Text Box 70"/>
            <p:cNvSpPr txBox="1">
              <a:spLocks noChangeArrowheads="1"/>
            </p:cNvSpPr>
            <p:nvPr/>
          </p:nvSpPr>
          <p:spPr bwMode="auto">
            <a:xfrm rot="16707050">
              <a:off x="2135841" y="5942592"/>
              <a:ext cx="288901" cy="6230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600"/>
                <a:t>V. S. CARLO</a:t>
              </a:r>
              <a:endParaRPr lang="it-IT" altLang="it-IT" sz="600" b="1"/>
            </a:p>
          </p:txBody>
        </p:sp>
        <p:sp>
          <p:nvSpPr>
            <p:cNvPr id="213" name="Text Box 71"/>
            <p:cNvSpPr txBox="1">
              <a:spLocks noChangeArrowheads="1"/>
            </p:cNvSpPr>
            <p:nvPr/>
          </p:nvSpPr>
          <p:spPr bwMode="auto">
            <a:xfrm rot="944508">
              <a:off x="1224851" y="5493763"/>
              <a:ext cx="611406" cy="790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MONTALENGHE</a:t>
              </a:r>
              <a:endParaRPr lang="it-IT" altLang="it-IT" sz="800" b="1"/>
            </a:p>
          </p:txBody>
        </p:sp>
        <p:sp>
          <p:nvSpPr>
            <p:cNvPr id="214" name="Text Box 72"/>
            <p:cNvSpPr txBox="1">
              <a:spLocks noChangeArrowheads="1"/>
            </p:cNvSpPr>
            <p:nvPr/>
          </p:nvSpPr>
          <p:spPr bwMode="auto">
            <a:xfrm rot="21311926">
              <a:off x="2896448" y="5604255"/>
              <a:ext cx="404435" cy="587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600"/>
                <a:t>V. PARROCCHIA</a:t>
              </a:r>
              <a:endParaRPr lang="it-IT" altLang="it-IT" sz="600" b="1"/>
            </a:p>
          </p:txBody>
        </p:sp>
        <p:sp>
          <p:nvSpPr>
            <p:cNvPr id="215" name="Text Box 73"/>
            <p:cNvSpPr txBox="1">
              <a:spLocks noChangeArrowheads="1"/>
            </p:cNvSpPr>
            <p:nvPr/>
          </p:nvSpPr>
          <p:spPr bwMode="auto">
            <a:xfrm rot="19654322">
              <a:off x="3990431" y="7279878"/>
              <a:ext cx="456178" cy="598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600"/>
                <a:t>V. E. BLANCHIETTI</a:t>
              </a:r>
              <a:endParaRPr lang="it-IT" altLang="it-IT" sz="600" b="1"/>
            </a:p>
          </p:txBody>
        </p:sp>
        <p:sp>
          <p:nvSpPr>
            <p:cNvPr id="216" name="Text Box 74"/>
            <p:cNvSpPr txBox="1">
              <a:spLocks noChangeArrowheads="1"/>
            </p:cNvSpPr>
            <p:nvPr/>
          </p:nvSpPr>
          <p:spPr bwMode="auto">
            <a:xfrm rot="19773681">
              <a:off x="3115033" y="7664065"/>
              <a:ext cx="419220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MORELLO</a:t>
              </a:r>
              <a:endParaRPr lang="it-IT" altLang="it-IT" sz="800" b="1"/>
            </a:p>
          </p:txBody>
        </p:sp>
        <p:sp>
          <p:nvSpPr>
            <p:cNvPr id="217" name="Text Box 75"/>
            <p:cNvSpPr txBox="1">
              <a:spLocks noChangeArrowheads="1"/>
            </p:cNvSpPr>
            <p:nvPr/>
          </p:nvSpPr>
          <p:spPr bwMode="auto">
            <a:xfrm rot="1807358">
              <a:off x="2838370" y="8340194"/>
              <a:ext cx="588174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A. DE GASPERI</a:t>
              </a:r>
              <a:endParaRPr lang="it-IT" altLang="it-IT" sz="800" b="1"/>
            </a:p>
          </p:txBody>
        </p:sp>
        <p:sp>
          <p:nvSpPr>
            <p:cNvPr id="218" name="Text Box 76"/>
            <p:cNvSpPr txBox="1">
              <a:spLocks noChangeArrowheads="1"/>
            </p:cNvSpPr>
            <p:nvPr/>
          </p:nvSpPr>
          <p:spPr bwMode="auto">
            <a:xfrm rot="53507">
              <a:off x="4140378" y="8902789"/>
              <a:ext cx="403380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I MAGGIO</a:t>
              </a:r>
              <a:endParaRPr lang="it-IT" altLang="it-IT" sz="800" b="1"/>
            </a:p>
          </p:txBody>
        </p:sp>
        <p:sp>
          <p:nvSpPr>
            <p:cNvPr id="219" name="Text Box 77"/>
            <p:cNvSpPr txBox="1">
              <a:spLocks noChangeArrowheads="1"/>
            </p:cNvSpPr>
            <p:nvPr/>
          </p:nvSpPr>
          <p:spPr bwMode="auto">
            <a:xfrm rot="3224092">
              <a:off x="4758572" y="6064361"/>
              <a:ext cx="452104" cy="813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MATTEOTTI</a:t>
              </a:r>
              <a:endParaRPr lang="it-IT" altLang="it-IT" sz="800" b="1"/>
            </a:p>
          </p:txBody>
        </p:sp>
        <p:sp>
          <p:nvSpPr>
            <p:cNvPr id="220" name="Text Box 78"/>
            <p:cNvSpPr txBox="1">
              <a:spLocks noChangeArrowheads="1"/>
            </p:cNvSpPr>
            <p:nvPr/>
          </p:nvSpPr>
          <p:spPr bwMode="auto">
            <a:xfrm rot="20516631">
              <a:off x="3464559" y="7239331"/>
              <a:ext cx="411827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P. TAPPARO</a:t>
              </a:r>
              <a:endParaRPr lang="it-IT" altLang="it-IT" sz="800" b="1"/>
            </a:p>
          </p:txBody>
        </p:sp>
        <p:sp>
          <p:nvSpPr>
            <p:cNvPr id="221" name="Freeform 79"/>
            <p:cNvSpPr>
              <a:spLocks/>
            </p:cNvSpPr>
            <p:nvPr/>
          </p:nvSpPr>
          <p:spPr bwMode="auto">
            <a:xfrm>
              <a:off x="5089693" y="6446628"/>
              <a:ext cx="406548" cy="1979729"/>
            </a:xfrm>
            <a:custGeom>
              <a:avLst/>
              <a:gdLst>
                <a:gd name="T0" fmla="*/ 2147483647 w 509"/>
                <a:gd name="T1" fmla="*/ 2147483647 h 2466"/>
                <a:gd name="T2" fmla="*/ 2147483647 w 509"/>
                <a:gd name="T3" fmla="*/ 2147483647 h 2466"/>
                <a:gd name="T4" fmla="*/ 2147483647 w 509"/>
                <a:gd name="T5" fmla="*/ 2147483647 h 2466"/>
                <a:gd name="T6" fmla="*/ 2147483647 w 509"/>
                <a:gd name="T7" fmla="*/ 2147483647 h 2466"/>
                <a:gd name="T8" fmla="*/ 2147483647 w 509"/>
                <a:gd name="T9" fmla="*/ 2147483647 h 2466"/>
                <a:gd name="T10" fmla="*/ 2147483647 w 509"/>
                <a:gd name="T11" fmla="*/ 2147483647 h 2466"/>
                <a:gd name="T12" fmla="*/ 2147483647 w 509"/>
                <a:gd name="T13" fmla="*/ 2147483647 h 2466"/>
                <a:gd name="T14" fmla="*/ 0 w 509"/>
                <a:gd name="T15" fmla="*/ 0 h 24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9"/>
                <a:gd name="T25" fmla="*/ 0 h 2466"/>
                <a:gd name="T26" fmla="*/ 509 w 509"/>
                <a:gd name="T27" fmla="*/ 2466 h 24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09" h="2466">
                  <a:moveTo>
                    <a:pt x="322" y="2466"/>
                  </a:moveTo>
                  <a:cubicBezTo>
                    <a:pt x="322" y="2466"/>
                    <a:pt x="509" y="2092"/>
                    <a:pt x="506" y="1940"/>
                  </a:cubicBezTo>
                  <a:cubicBezTo>
                    <a:pt x="503" y="1788"/>
                    <a:pt x="394" y="1659"/>
                    <a:pt x="347" y="1531"/>
                  </a:cubicBezTo>
                  <a:cubicBezTo>
                    <a:pt x="300" y="1403"/>
                    <a:pt x="281" y="1327"/>
                    <a:pt x="289" y="1205"/>
                  </a:cubicBezTo>
                  <a:cubicBezTo>
                    <a:pt x="293" y="1081"/>
                    <a:pt x="374" y="910"/>
                    <a:pt x="372" y="788"/>
                  </a:cubicBezTo>
                  <a:cubicBezTo>
                    <a:pt x="376" y="702"/>
                    <a:pt x="331" y="575"/>
                    <a:pt x="280" y="471"/>
                  </a:cubicBezTo>
                  <a:cubicBezTo>
                    <a:pt x="229" y="367"/>
                    <a:pt x="110" y="240"/>
                    <a:pt x="63" y="162"/>
                  </a:cubicBezTo>
                  <a:cubicBezTo>
                    <a:pt x="42" y="110"/>
                    <a:pt x="23" y="11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59153" tIns="29576" rIns="59153" bIns="29576"/>
            <a:lstStyle/>
            <a:p>
              <a:endParaRPr lang="it-IT"/>
            </a:p>
          </p:txBody>
        </p:sp>
        <p:sp>
          <p:nvSpPr>
            <p:cNvPr id="222" name="Text Box 80"/>
            <p:cNvSpPr txBox="1">
              <a:spLocks noChangeArrowheads="1"/>
            </p:cNvSpPr>
            <p:nvPr/>
          </p:nvSpPr>
          <p:spPr bwMode="auto">
            <a:xfrm rot="16200000">
              <a:off x="5206006" y="7403440"/>
              <a:ext cx="387228" cy="8130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V. GRAMSCI</a:t>
              </a:r>
              <a:endParaRPr lang="it-IT" altLang="it-IT" sz="800" b="1"/>
            </a:p>
          </p:txBody>
        </p:sp>
        <p:sp>
          <p:nvSpPr>
            <p:cNvPr id="223" name="Text Box 81"/>
            <p:cNvSpPr txBox="1">
              <a:spLocks noChangeArrowheads="1"/>
            </p:cNvSpPr>
            <p:nvPr/>
          </p:nvSpPr>
          <p:spPr bwMode="auto">
            <a:xfrm>
              <a:off x="4550094" y="7091333"/>
              <a:ext cx="456178" cy="780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/>
                <a:t>P. PONZETTO</a:t>
              </a:r>
              <a:endParaRPr lang="it-IT" altLang="it-IT" sz="800" b="1"/>
            </a:p>
          </p:txBody>
        </p:sp>
        <p:sp>
          <p:nvSpPr>
            <p:cNvPr id="224" name="Rectangle 82"/>
            <p:cNvSpPr>
              <a:spLocks noChangeArrowheads="1"/>
            </p:cNvSpPr>
            <p:nvPr/>
          </p:nvSpPr>
          <p:spPr bwMode="auto">
            <a:xfrm>
              <a:off x="3607114" y="8619971"/>
              <a:ext cx="146780" cy="140902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it-IT" altLang="it-IT" sz="1300" b="1">
                  <a:solidFill>
                    <a:schemeClr val="bg1"/>
                  </a:solidFill>
                  <a:latin typeface="Verdana" pitchFamily="34" charset="0"/>
                </a:rPr>
                <a:t>P</a:t>
              </a:r>
              <a:endParaRPr lang="en-US" altLang="it-IT" sz="13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225" name="Rectangle 83"/>
            <p:cNvSpPr>
              <a:spLocks noChangeArrowheads="1"/>
            </p:cNvSpPr>
            <p:nvPr/>
          </p:nvSpPr>
          <p:spPr bwMode="auto">
            <a:xfrm>
              <a:off x="5365301" y="8512521"/>
              <a:ext cx="145724" cy="139889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it-IT" altLang="it-IT" sz="1300" b="1">
                  <a:solidFill>
                    <a:schemeClr val="bg1"/>
                  </a:solidFill>
                  <a:latin typeface="Verdana" pitchFamily="34" charset="0"/>
                </a:rPr>
                <a:t>P</a:t>
              </a:r>
              <a:endParaRPr lang="en-US" altLang="it-IT" sz="13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226" name="Rectangle 84"/>
            <p:cNvSpPr>
              <a:spLocks noChangeArrowheads="1"/>
            </p:cNvSpPr>
            <p:nvPr/>
          </p:nvSpPr>
          <p:spPr bwMode="auto">
            <a:xfrm>
              <a:off x="2492012" y="6635174"/>
              <a:ext cx="145724" cy="141916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it-IT" altLang="it-IT" sz="1300" b="1">
                  <a:solidFill>
                    <a:schemeClr val="bg1"/>
                  </a:solidFill>
                  <a:latin typeface="Verdana" pitchFamily="34" charset="0"/>
                </a:rPr>
                <a:t>P</a:t>
              </a:r>
              <a:endParaRPr lang="en-US" altLang="it-IT" sz="13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227" name="Freeform 85"/>
            <p:cNvSpPr>
              <a:spLocks noChangeArrowheads="1"/>
            </p:cNvSpPr>
            <p:nvPr/>
          </p:nvSpPr>
          <p:spPr bwMode="auto">
            <a:xfrm>
              <a:off x="2625064" y="5792800"/>
              <a:ext cx="488913" cy="751142"/>
            </a:xfrm>
            <a:custGeom>
              <a:avLst/>
              <a:gdLst>
                <a:gd name="T0" fmla="*/ 0 w 612"/>
                <a:gd name="T1" fmla="*/ 2147483647 h 936"/>
                <a:gd name="T2" fmla="*/ 2147483647 w 612"/>
                <a:gd name="T3" fmla="*/ 2147483647 h 936"/>
                <a:gd name="T4" fmla="*/ 2147483647 w 612"/>
                <a:gd name="T5" fmla="*/ 2147483647 h 936"/>
                <a:gd name="T6" fmla="*/ 2147483647 w 612"/>
                <a:gd name="T7" fmla="*/ 2147483647 h 936"/>
                <a:gd name="T8" fmla="*/ 2147483647 w 612"/>
                <a:gd name="T9" fmla="*/ 2147483647 h 936"/>
                <a:gd name="T10" fmla="*/ 2147483647 w 612"/>
                <a:gd name="T11" fmla="*/ 2147483647 h 936"/>
                <a:gd name="T12" fmla="*/ 2147483647 w 612"/>
                <a:gd name="T13" fmla="*/ 0 h 9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2"/>
                <a:gd name="T22" fmla="*/ 0 h 936"/>
                <a:gd name="T23" fmla="*/ 612 w 612"/>
                <a:gd name="T24" fmla="*/ 936 h 9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2" h="936">
                  <a:moveTo>
                    <a:pt x="0" y="936"/>
                  </a:moveTo>
                  <a:lnTo>
                    <a:pt x="18" y="546"/>
                  </a:lnTo>
                  <a:cubicBezTo>
                    <a:pt x="54" y="450"/>
                    <a:pt x="7" y="478"/>
                    <a:pt x="42" y="456"/>
                  </a:cubicBezTo>
                  <a:cubicBezTo>
                    <a:pt x="82" y="435"/>
                    <a:pt x="188" y="439"/>
                    <a:pt x="258" y="420"/>
                  </a:cubicBezTo>
                  <a:lnTo>
                    <a:pt x="462" y="342"/>
                  </a:lnTo>
                  <a:cubicBezTo>
                    <a:pt x="503" y="291"/>
                    <a:pt x="479" y="171"/>
                    <a:pt x="504" y="114"/>
                  </a:cubicBezTo>
                  <a:cubicBezTo>
                    <a:pt x="529" y="57"/>
                    <a:pt x="590" y="24"/>
                    <a:pt x="61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wrap="none" lIns="59153" tIns="29576" rIns="59153" bIns="29576" anchor="ctr"/>
            <a:lstStyle/>
            <a:p>
              <a:endParaRPr lang="it-IT"/>
            </a:p>
          </p:txBody>
        </p:sp>
        <p:sp>
          <p:nvSpPr>
            <p:cNvPr id="228" name="Text Box 86"/>
            <p:cNvSpPr txBox="1">
              <a:spLocks noChangeArrowheads="1"/>
            </p:cNvSpPr>
            <p:nvPr/>
          </p:nvSpPr>
          <p:spPr bwMode="auto">
            <a:xfrm rot="17790027">
              <a:off x="2770838" y="5885847"/>
              <a:ext cx="356818" cy="612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600"/>
                <a:t>V. GIAUDRONE</a:t>
              </a:r>
              <a:endParaRPr lang="it-IT" altLang="it-IT" sz="600" b="1"/>
            </a:p>
          </p:txBody>
        </p:sp>
        <p:sp>
          <p:nvSpPr>
            <p:cNvPr id="229" name="Text Box 87"/>
            <p:cNvSpPr txBox="1">
              <a:spLocks noChangeArrowheads="1"/>
            </p:cNvSpPr>
            <p:nvPr/>
          </p:nvSpPr>
          <p:spPr bwMode="auto">
            <a:xfrm rot="584154">
              <a:off x="2364241" y="6042167"/>
              <a:ext cx="235480" cy="587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600"/>
                <a:t>V. ZECCA</a:t>
              </a:r>
              <a:endParaRPr lang="it-IT" altLang="it-IT" sz="600" b="1"/>
            </a:p>
          </p:txBody>
        </p:sp>
        <p:sp>
          <p:nvSpPr>
            <p:cNvPr id="230" name="Text Box 88"/>
            <p:cNvSpPr txBox="1">
              <a:spLocks noChangeArrowheads="1"/>
            </p:cNvSpPr>
            <p:nvPr/>
          </p:nvSpPr>
          <p:spPr bwMode="auto">
            <a:xfrm>
              <a:off x="214290" y="4903798"/>
              <a:ext cx="6356926" cy="264572"/>
            </a:xfrm>
            <a:prstGeom prst="rect">
              <a:avLst/>
            </a:prstGeom>
            <a:noFill/>
            <a:ln w="57150" cmpd="thinThick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lIns="58221" tIns="29576" rIns="128086" bIns="29576" anchor="ctr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endParaRPr lang="it-IT" altLang="it-IT" sz="2300" b="1" i="1">
                <a:latin typeface="Comic Sans MS" pitchFamily="66" charset="0"/>
              </a:endParaRPr>
            </a:p>
          </p:txBody>
        </p:sp>
        <p:sp>
          <p:nvSpPr>
            <p:cNvPr id="239" name="WordArt 93"/>
            <p:cNvSpPr>
              <a:spLocks noChangeArrowheads="1" noChangeShapeType="1" noTextEdit="1"/>
            </p:cNvSpPr>
            <p:nvPr/>
          </p:nvSpPr>
          <p:spPr bwMode="auto">
            <a:xfrm>
              <a:off x="346286" y="4930154"/>
              <a:ext cx="4117219" cy="23416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it-IT" sz="2300" b="1" kern="10" dirty="0"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solidFill>
                    <a:srgbClr val="333333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Freestyle Script"/>
                </a:rPr>
                <a:t>Orio da Guardare e da Gustare</a:t>
              </a:r>
            </a:p>
          </p:txBody>
        </p:sp>
        <p:grpSp>
          <p:nvGrpSpPr>
            <p:cNvPr id="240" name="Group 94"/>
            <p:cNvGrpSpPr>
              <a:grpSpLocks/>
            </p:cNvGrpSpPr>
            <p:nvPr/>
          </p:nvGrpSpPr>
          <p:grpSpPr bwMode="auto">
            <a:xfrm>
              <a:off x="3805636" y="8263154"/>
              <a:ext cx="145724" cy="140902"/>
              <a:chOff x="5329" y="5617"/>
              <a:chExt cx="213" cy="216"/>
            </a:xfrm>
          </p:grpSpPr>
          <p:sp>
            <p:nvSpPr>
              <p:cNvPr id="312" name="Rectangle 95"/>
              <p:cNvSpPr>
                <a:spLocks noChangeArrowheads="1"/>
              </p:cNvSpPr>
              <p:nvPr/>
            </p:nvSpPr>
            <p:spPr bwMode="auto">
              <a:xfrm>
                <a:off x="5329" y="5617"/>
                <a:ext cx="213" cy="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/>
              <a:p>
                <a:pPr eaLnBrk="0" hangingPunct="0"/>
                <a:endParaRPr lang="it-IT" altLang="it-IT" sz="1300" b="1">
                  <a:solidFill>
                    <a:schemeClr val="bg1"/>
                  </a:solidFill>
                  <a:latin typeface="Verdana" pitchFamily="34" charset="0"/>
                </a:endParaRPr>
              </a:p>
            </p:txBody>
          </p:sp>
          <p:sp>
            <p:nvSpPr>
              <p:cNvPr id="313" name="Oval 96"/>
              <p:cNvSpPr>
                <a:spLocks noChangeArrowheads="1"/>
              </p:cNvSpPr>
              <p:nvPr/>
            </p:nvSpPr>
            <p:spPr bwMode="auto">
              <a:xfrm>
                <a:off x="5364" y="5653"/>
                <a:ext cx="144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grpSp>
          <p:nvGrpSpPr>
            <p:cNvPr id="241" name="Group 97"/>
            <p:cNvGrpSpPr>
              <a:grpSpLocks/>
            </p:cNvGrpSpPr>
            <p:nvPr/>
          </p:nvGrpSpPr>
          <p:grpSpPr bwMode="auto">
            <a:xfrm>
              <a:off x="3395921" y="8357426"/>
              <a:ext cx="145724" cy="140903"/>
              <a:chOff x="5329" y="5617"/>
              <a:chExt cx="213" cy="216"/>
            </a:xfrm>
          </p:grpSpPr>
          <p:sp>
            <p:nvSpPr>
              <p:cNvPr id="310" name="Rectangle 98"/>
              <p:cNvSpPr>
                <a:spLocks noChangeArrowheads="1"/>
              </p:cNvSpPr>
              <p:nvPr/>
            </p:nvSpPr>
            <p:spPr bwMode="auto">
              <a:xfrm>
                <a:off x="5329" y="5617"/>
                <a:ext cx="213" cy="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/>
              <a:p>
                <a:pPr eaLnBrk="0" hangingPunct="0"/>
                <a:endParaRPr lang="it-IT" altLang="it-IT" sz="1300" b="1">
                  <a:solidFill>
                    <a:schemeClr val="bg1"/>
                  </a:solidFill>
                  <a:latin typeface="Verdana" pitchFamily="34" charset="0"/>
                </a:endParaRPr>
              </a:p>
            </p:txBody>
          </p:sp>
          <p:sp>
            <p:nvSpPr>
              <p:cNvPr id="311" name="Oval 99"/>
              <p:cNvSpPr>
                <a:spLocks noChangeArrowheads="1"/>
              </p:cNvSpPr>
              <p:nvPr/>
            </p:nvSpPr>
            <p:spPr bwMode="auto">
              <a:xfrm>
                <a:off x="5364" y="5653"/>
                <a:ext cx="144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grpSp>
          <p:nvGrpSpPr>
            <p:cNvPr id="249" name="Group 103"/>
            <p:cNvGrpSpPr>
              <a:grpSpLocks/>
            </p:cNvGrpSpPr>
            <p:nvPr/>
          </p:nvGrpSpPr>
          <p:grpSpPr bwMode="auto">
            <a:xfrm>
              <a:off x="3344179" y="7091333"/>
              <a:ext cx="145724" cy="139889"/>
              <a:chOff x="5329" y="5617"/>
              <a:chExt cx="213" cy="216"/>
            </a:xfrm>
          </p:grpSpPr>
          <p:sp>
            <p:nvSpPr>
              <p:cNvPr id="308" name="Rectangle 104"/>
              <p:cNvSpPr>
                <a:spLocks noChangeArrowheads="1"/>
              </p:cNvSpPr>
              <p:nvPr/>
            </p:nvSpPr>
            <p:spPr bwMode="auto">
              <a:xfrm>
                <a:off x="5329" y="5617"/>
                <a:ext cx="213" cy="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/>
              <a:p>
                <a:pPr eaLnBrk="0" hangingPunct="0"/>
                <a:endParaRPr lang="it-IT" altLang="it-IT" sz="1300" b="1">
                  <a:solidFill>
                    <a:schemeClr val="bg1"/>
                  </a:solidFill>
                  <a:latin typeface="Verdana" pitchFamily="34" charset="0"/>
                </a:endParaRPr>
              </a:p>
            </p:txBody>
          </p:sp>
          <p:sp>
            <p:nvSpPr>
              <p:cNvPr id="309" name="Oval 105"/>
              <p:cNvSpPr>
                <a:spLocks noChangeArrowheads="1"/>
              </p:cNvSpPr>
              <p:nvPr/>
            </p:nvSpPr>
            <p:spPr bwMode="auto">
              <a:xfrm>
                <a:off x="5364" y="5653"/>
                <a:ext cx="144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  <p:sp>
          <p:nvSpPr>
            <p:cNvPr id="306" name="Line 125"/>
            <p:cNvSpPr>
              <a:spLocks noChangeShapeType="1"/>
            </p:cNvSpPr>
            <p:nvPr/>
          </p:nvSpPr>
          <p:spPr bwMode="auto">
            <a:xfrm>
              <a:off x="214290" y="7810520"/>
              <a:ext cx="229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" name="Text Box 126"/>
            <p:cNvSpPr txBox="1">
              <a:spLocks noChangeArrowheads="1"/>
            </p:cNvSpPr>
            <p:nvPr/>
          </p:nvSpPr>
          <p:spPr bwMode="auto">
            <a:xfrm>
              <a:off x="571480" y="7739082"/>
              <a:ext cx="1009830" cy="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dirty="0"/>
                <a:t>STRADA PROVINCIALE</a:t>
              </a:r>
            </a:p>
          </p:txBody>
        </p:sp>
        <p:sp>
          <p:nvSpPr>
            <p:cNvPr id="299" name="Line 128"/>
            <p:cNvSpPr>
              <a:spLocks noChangeShapeType="1"/>
            </p:cNvSpPr>
            <p:nvPr/>
          </p:nvSpPr>
          <p:spPr bwMode="auto">
            <a:xfrm>
              <a:off x="214290" y="7667644"/>
              <a:ext cx="2595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3" name="Text Box 129"/>
            <p:cNvSpPr txBox="1">
              <a:spLocks noChangeArrowheads="1"/>
            </p:cNvSpPr>
            <p:nvPr/>
          </p:nvSpPr>
          <p:spPr bwMode="auto">
            <a:xfrm>
              <a:off x="571480" y="7596206"/>
              <a:ext cx="1143008" cy="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dirty="0"/>
                <a:t>STRADA COMUNALE</a:t>
              </a:r>
            </a:p>
          </p:txBody>
        </p:sp>
        <p:sp>
          <p:nvSpPr>
            <p:cNvPr id="294" name="Line 131"/>
            <p:cNvSpPr>
              <a:spLocks noChangeShapeType="1"/>
            </p:cNvSpPr>
            <p:nvPr/>
          </p:nvSpPr>
          <p:spPr bwMode="auto">
            <a:xfrm>
              <a:off x="214290" y="7524768"/>
              <a:ext cx="229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5" name="Text Box 132"/>
            <p:cNvSpPr txBox="1">
              <a:spLocks noChangeArrowheads="1"/>
            </p:cNvSpPr>
            <p:nvPr/>
          </p:nvSpPr>
          <p:spPr bwMode="auto">
            <a:xfrm>
              <a:off x="561782" y="7453330"/>
              <a:ext cx="1009830" cy="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dirty="0"/>
                <a:t>STRADA </a:t>
              </a:r>
              <a:r>
                <a:rPr lang="it-IT" altLang="it-IT" sz="800" dirty="0" err="1"/>
                <a:t>DI</a:t>
              </a:r>
              <a:r>
                <a:rPr lang="it-IT" altLang="it-IT" sz="800" dirty="0"/>
                <a:t> CAMPAGNA</a:t>
              </a:r>
            </a:p>
          </p:txBody>
        </p:sp>
        <p:grpSp>
          <p:nvGrpSpPr>
            <p:cNvPr id="253" name="Group 133"/>
            <p:cNvGrpSpPr>
              <a:grpSpLocks/>
            </p:cNvGrpSpPr>
            <p:nvPr/>
          </p:nvGrpSpPr>
          <p:grpSpPr bwMode="auto">
            <a:xfrm>
              <a:off x="290320" y="7916490"/>
              <a:ext cx="1208027" cy="112519"/>
              <a:chOff x="336" y="4532"/>
              <a:chExt cx="1760" cy="173"/>
            </a:xfrm>
          </p:grpSpPr>
          <p:sp>
            <p:nvSpPr>
              <p:cNvPr id="292" name="Text Box 134"/>
              <p:cNvSpPr txBox="1">
                <a:spLocks noChangeArrowheads="1"/>
              </p:cNvSpPr>
              <p:nvPr/>
            </p:nvSpPr>
            <p:spPr bwMode="auto">
              <a:xfrm>
                <a:off x="625" y="4561"/>
                <a:ext cx="1471" cy="12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it-IT" altLang="it-IT" sz="800"/>
                  <a:t>PARCHEGGI LIBERI</a:t>
                </a:r>
              </a:p>
            </p:txBody>
          </p:sp>
          <p:sp>
            <p:nvSpPr>
              <p:cNvPr id="293" name="Rectangle 135"/>
              <p:cNvSpPr>
                <a:spLocks noChangeArrowheads="1"/>
              </p:cNvSpPr>
              <p:nvPr/>
            </p:nvSpPr>
            <p:spPr bwMode="auto">
              <a:xfrm>
                <a:off x="336" y="4532"/>
                <a:ext cx="200" cy="173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/>
              <a:p>
                <a:pPr eaLnBrk="0" hangingPunct="0"/>
                <a:r>
                  <a:rPr lang="it-IT" altLang="it-IT" sz="1300" b="1">
                    <a:solidFill>
                      <a:schemeClr val="bg1"/>
                    </a:solidFill>
                    <a:latin typeface="Verdana" pitchFamily="34" charset="0"/>
                  </a:rPr>
                  <a:t>P</a:t>
                </a:r>
                <a:endParaRPr lang="en-US" altLang="it-IT" sz="1300" b="1">
                  <a:solidFill>
                    <a:schemeClr val="bg1"/>
                  </a:solidFill>
                  <a:latin typeface="Verdana" pitchFamily="34" charset="0"/>
                </a:endParaRPr>
              </a:p>
            </p:txBody>
          </p:sp>
        </p:grpSp>
        <p:grpSp>
          <p:nvGrpSpPr>
            <p:cNvPr id="254" name="Group 1"/>
            <p:cNvGrpSpPr>
              <a:grpSpLocks/>
            </p:cNvGrpSpPr>
            <p:nvPr/>
          </p:nvGrpSpPr>
          <p:grpSpPr bwMode="auto">
            <a:xfrm>
              <a:off x="225905" y="8440874"/>
              <a:ext cx="1988649" cy="123111"/>
              <a:chOff x="333376" y="8853505"/>
              <a:chExt cx="4598508" cy="298246"/>
            </a:xfrm>
          </p:grpSpPr>
          <p:sp>
            <p:nvSpPr>
              <p:cNvPr id="290" name="Freeform 142"/>
              <p:cNvSpPr>
                <a:spLocks/>
              </p:cNvSpPr>
              <p:nvPr/>
            </p:nvSpPr>
            <p:spPr bwMode="auto">
              <a:xfrm>
                <a:off x="333376" y="8937626"/>
                <a:ext cx="459178" cy="4763"/>
              </a:xfrm>
              <a:custGeom>
                <a:avLst/>
                <a:gdLst>
                  <a:gd name="T0" fmla="*/ 0 w 10149"/>
                  <a:gd name="T1" fmla="*/ 13 h 10000"/>
                  <a:gd name="T2" fmla="*/ 2147483647 w 10149"/>
                  <a:gd name="T3" fmla="*/ 0 h 10000"/>
                  <a:gd name="T4" fmla="*/ 0 60000 65536"/>
                  <a:gd name="T5" fmla="*/ 0 60000 65536"/>
                  <a:gd name="T6" fmla="*/ 0 w 10149"/>
                  <a:gd name="T7" fmla="*/ 0 h 10000"/>
                  <a:gd name="T8" fmla="*/ 10149 w 10149"/>
                  <a:gd name="T9" fmla="*/ 10000 h 100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149" h="10000">
                    <a:moveTo>
                      <a:pt x="0" y="10000"/>
                    </a:moveTo>
                    <a:cubicBezTo>
                      <a:pt x="3333" y="6667"/>
                      <a:pt x="6816" y="3333"/>
                      <a:pt x="10149" y="0"/>
                    </a:cubicBezTo>
                  </a:path>
                </a:pathLst>
              </a:custGeom>
              <a:noFill/>
              <a:ln w="101600" cap="rnd">
                <a:solidFill>
                  <a:srgbClr val="FF66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91" name="Text Box 143"/>
              <p:cNvSpPr txBox="1">
                <a:spLocks noChangeArrowheads="1"/>
              </p:cNvSpPr>
              <p:nvPr/>
            </p:nvSpPr>
            <p:spPr bwMode="auto">
              <a:xfrm>
                <a:off x="942974" y="8853505"/>
                <a:ext cx="3988910" cy="29824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 lIns="0" tIns="0" rIns="0" bIns="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it-IT" altLang="it-IT" sz="800" dirty="0"/>
                  <a:t>PERCORSO ALTERNATIVO</a:t>
                </a:r>
              </a:p>
            </p:txBody>
          </p:sp>
        </p:grpSp>
        <p:grpSp>
          <p:nvGrpSpPr>
            <p:cNvPr id="255" name="Group 144"/>
            <p:cNvGrpSpPr>
              <a:grpSpLocks/>
            </p:cNvGrpSpPr>
            <p:nvPr/>
          </p:nvGrpSpPr>
          <p:grpSpPr bwMode="auto">
            <a:xfrm>
              <a:off x="291375" y="8091823"/>
              <a:ext cx="1218587" cy="124683"/>
              <a:chOff x="290" y="5042"/>
              <a:chExt cx="1776" cy="192"/>
            </a:xfrm>
          </p:grpSpPr>
          <p:sp>
            <p:nvSpPr>
              <p:cNvPr id="284" name="Text Box 145"/>
              <p:cNvSpPr txBox="1">
                <a:spLocks noChangeArrowheads="1"/>
              </p:cNvSpPr>
              <p:nvPr/>
            </p:nvSpPr>
            <p:spPr bwMode="auto">
              <a:xfrm>
                <a:off x="595" y="5081"/>
                <a:ext cx="1471" cy="12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it-IT" altLang="it-IT" sz="800"/>
                  <a:t>DIVIETO D’ACCESSO</a:t>
                </a:r>
              </a:p>
            </p:txBody>
          </p:sp>
          <p:grpSp>
            <p:nvGrpSpPr>
              <p:cNvPr id="285" name="Group 146"/>
              <p:cNvGrpSpPr>
                <a:grpSpLocks/>
              </p:cNvGrpSpPr>
              <p:nvPr/>
            </p:nvGrpSpPr>
            <p:grpSpPr bwMode="auto">
              <a:xfrm>
                <a:off x="290" y="5042"/>
                <a:ext cx="192" cy="192"/>
                <a:chOff x="1441" y="1393"/>
                <a:chExt cx="213" cy="216"/>
              </a:xfrm>
            </p:grpSpPr>
            <p:sp>
              <p:nvSpPr>
                <p:cNvPr id="286" name="Rectangle 147"/>
                <p:cNvSpPr>
                  <a:spLocks noChangeArrowheads="1"/>
                </p:cNvSpPr>
                <p:nvPr/>
              </p:nvSpPr>
              <p:spPr bwMode="auto">
                <a:xfrm>
                  <a:off x="1441" y="1393"/>
                  <a:ext cx="213" cy="21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eaLnBrk="0" hangingPunct="0"/>
                  <a:endParaRPr lang="it-IT" altLang="it-IT" sz="1300" b="1">
                    <a:solidFill>
                      <a:schemeClr val="bg1"/>
                    </a:solidFill>
                    <a:latin typeface="Verdana" pitchFamily="34" charset="0"/>
                  </a:endParaRPr>
                </a:p>
              </p:txBody>
            </p:sp>
            <p:grpSp>
              <p:nvGrpSpPr>
                <p:cNvPr id="287" name="Group 148"/>
                <p:cNvGrpSpPr>
                  <a:grpSpLocks/>
                </p:cNvGrpSpPr>
                <p:nvPr/>
              </p:nvGrpSpPr>
              <p:grpSpPr bwMode="auto">
                <a:xfrm>
                  <a:off x="1476" y="1429"/>
                  <a:ext cx="144" cy="144"/>
                  <a:chOff x="913" y="1489"/>
                  <a:chExt cx="336" cy="336"/>
                </a:xfrm>
              </p:grpSpPr>
              <p:sp>
                <p:nvSpPr>
                  <p:cNvPr id="288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913" y="1489"/>
                    <a:ext cx="336" cy="33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it-IT" altLang="it-IT"/>
                  </a:p>
                </p:txBody>
              </p:sp>
              <p:sp>
                <p:nvSpPr>
                  <p:cNvPr id="289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913" y="1633"/>
                    <a:ext cx="336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lIns="0" tIns="0" rIns="0" bIns="0" anchor="ctr"/>
                  <a:lstStyle/>
                  <a:p>
                    <a:pPr eaLnBrk="0" hangingPunct="0"/>
                    <a:endParaRPr lang="it-IT" altLang="it-IT" sz="1300" b="1">
                      <a:solidFill>
                        <a:schemeClr val="bg1"/>
                      </a:solidFill>
                      <a:latin typeface="Verdana" pitchFamily="34" charset="0"/>
                    </a:endParaRPr>
                  </a:p>
                </p:txBody>
              </p:sp>
            </p:grpSp>
          </p:grpSp>
        </p:grpSp>
        <p:grpSp>
          <p:nvGrpSpPr>
            <p:cNvPr id="256" name="Group 151"/>
            <p:cNvGrpSpPr>
              <a:grpSpLocks/>
            </p:cNvGrpSpPr>
            <p:nvPr/>
          </p:nvGrpSpPr>
          <p:grpSpPr bwMode="auto">
            <a:xfrm>
              <a:off x="291375" y="8279373"/>
              <a:ext cx="1206969" cy="124683"/>
              <a:chOff x="337" y="4657"/>
              <a:chExt cx="1759" cy="192"/>
            </a:xfrm>
          </p:grpSpPr>
          <p:grpSp>
            <p:nvGrpSpPr>
              <p:cNvPr id="280" name="Group 152"/>
              <p:cNvGrpSpPr>
                <a:grpSpLocks/>
              </p:cNvGrpSpPr>
              <p:nvPr/>
            </p:nvGrpSpPr>
            <p:grpSpPr bwMode="auto">
              <a:xfrm>
                <a:off x="337" y="4657"/>
                <a:ext cx="192" cy="192"/>
                <a:chOff x="5329" y="5617"/>
                <a:chExt cx="213" cy="216"/>
              </a:xfrm>
            </p:grpSpPr>
            <p:sp>
              <p:nvSpPr>
                <p:cNvPr id="282" name="Rectangle 153"/>
                <p:cNvSpPr>
                  <a:spLocks noChangeArrowheads="1"/>
                </p:cNvSpPr>
                <p:nvPr/>
              </p:nvSpPr>
              <p:spPr bwMode="auto">
                <a:xfrm>
                  <a:off x="5329" y="5617"/>
                  <a:ext cx="213" cy="21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eaLnBrk="0" hangingPunct="0"/>
                  <a:endParaRPr lang="it-IT" altLang="it-IT" sz="1300" b="1">
                    <a:solidFill>
                      <a:schemeClr val="bg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83" name="Oval 154"/>
                <p:cNvSpPr>
                  <a:spLocks noChangeArrowheads="1"/>
                </p:cNvSpPr>
                <p:nvPr/>
              </p:nvSpPr>
              <p:spPr bwMode="auto">
                <a:xfrm>
                  <a:off x="5364" y="5653"/>
                  <a:ext cx="144" cy="144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 altLang="it-IT"/>
                </a:p>
              </p:txBody>
            </p:sp>
          </p:grpSp>
          <p:sp>
            <p:nvSpPr>
              <p:cNvPr id="281" name="Text Box 155"/>
              <p:cNvSpPr txBox="1">
                <a:spLocks noChangeArrowheads="1"/>
              </p:cNvSpPr>
              <p:nvPr/>
            </p:nvSpPr>
            <p:spPr bwMode="auto">
              <a:xfrm>
                <a:off x="625" y="4696"/>
                <a:ext cx="1471" cy="12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0" tIns="0" rIns="0" bIns="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it-IT" altLang="it-IT" sz="800"/>
                  <a:t>DIVIETO DI TRANSITO</a:t>
                </a:r>
              </a:p>
            </p:txBody>
          </p:sp>
        </p:grpSp>
        <p:grpSp>
          <p:nvGrpSpPr>
            <p:cNvPr id="257" name="Group 156"/>
            <p:cNvGrpSpPr>
              <a:grpSpLocks/>
            </p:cNvGrpSpPr>
            <p:nvPr/>
          </p:nvGrpSpPr>
          <p:grpSpPr bwMode="auto">
            <a:xfrm>
              <a:off x="225905" y="8560091"/>
              <a:ext cx="1917452" cy="122846"/>
              <a:chOff x="241" y="5761"/>
              <a:chExt cx="2793" cy="188"/>
            </a:xfrm>
          </p:grpSpPr>
          <p:sp>
            <p:nvSpPr>
              <p:cNvPr id="278" name="Freeform 157"/>
              <p:cNvSpPr>
                <a:spLocks/>
              </p:cNvSpPr>
              <p:nvPr/>
            </p:nvSpPr>
            <p:spPr bwMode="auto">
              <a:xfrm>
                <a:off x="241" y="5814"/>
                <a:ext cx="285" cy="3"/>
              </a:xfrm>
              <a:custGeom>
                <a:avLst/>
                <a:gdLst>
                  <a:gd name="T0" fmla="*/ 0 w 285"/>
                  <a:gd name="T1" fmla="*/ 3 h 3"/>
                  <a:gd name="T2" fmla="*/ 285 w 285"/>
                  <a:gd name="T3" fmla="*/ 0 h 3"/>
                  <a:gd name="T4" fmla="*/ 0 60000 65536"/>
                  <a:gd name="T5" fmla="*/ 0 60000 65536"/>
                  <a:gd name="T6" fmla="*/ 0 w 285"/>
                  <a:gd name="T7" fmla="*/ 0 h 3"/>
                  <a:gd name="T8" fmla="*/ 285 w 285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5" h="3">
                    <a:moveTo>
                      <a:pt x="0" y="3"/>
                    </a:moveTo>
                    <a:lnTo>
                      <a:pt x="285" y="0"/>
                    </a:lnTo>
                  </a:path>
                </a:pathLst>
              </a:custGeom>
              <a:noFill/>
              <a:ln w="101600" cap="rnd">
                <a:solidFill>
                  <a:srgbClr val="CC99FF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9" name="Text Box 158"/>
              <p:cNvSpPr txBox="1">
                <a:spLocks noChangeArrowheads="1"/>
              </p:cNvSpPr>
              <p:nvPr/>
            </p:nvSpPr>
            <p:spPr bwMode="auto">
              <a:xfrm>
                <a:off x="625" y="5761"/>
                <a:ext cx="2409" cy="1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 lIns="0" tIns="0" rIns="0" bIns="0">
                <a:spAutoFit/>
              </a:bodyPr>
              <a:lstStyle/>
              <a:p>
                <a:pPr algn="l" eaLnBrk="0" hangingPunct="0">
                  <a:spcBef>
                    <a:spcPct val="50000"/>
                  </a:spcBef>
                </a:pPr>
                <a:r>
                  <a:rPr lang="it-IT" altLang="it-IT" sz="800" dirty="0"/>
                  <a:t>RADUNO AUTO </a:t>
                </a:r>
                <a:r>
                  <a:rPr lang="it-IT" altLang="it-IT" sz="800" dirty="0" err="1"/>
                  <a:t>D’EPOCA</a:t>
                </a:r>
                <a:endParaRPr lang="it-IT" altLang="it-IT" sz="800" dirty="0"/>
              </a:p>
            </p:txBody>
          </p:sp>
        </p:grpSp>
        <p:sp>
          <p:nvSpPr>
            <p:cNvPr id="276" name="Freeform 160"/>
            <p:cNvSpPr>
              <a:spLocks/>
            </p:cNvSpPr>
            <p:nvPr/>
          </p:nvSpPr>
          <p:spPr bwMode="auto">
            <a:xfrm>
              <a:off x="225905" y="8707237"/>
              <a:ext cx="208929" cy="1626"/>
            </a:xfrm>
            <a:custGeom>
              <a:avLst/>
              <a:gdLst>
                <a:gd name="T0" fmla="*/ 0 w 288"/>
                <a:gd name="T1" fmla="*/ 0 h 3"/>
                <a:gd name="T2" fmla="*/ 288 w 288"/>
                <a:gd name="T3" fmla="*/ 3 h 3"/>
                <a:gd name="T4" fmla="*/ 0 60000 65536"/>
                <a:gd name="T5" fmla="*/ 0 60000 65536"/>
                <a:gd name="T6" fmla="*/ 0 w 288"/>
                <a:gd name="T7" fmla="*/ 0 h 3"/>
                <a:gd name="T8" fmla="*/ 288 w 288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3">
                  <a:moveTo>
                    <a:pt x="0" y="0"/>
                  </a:moveTo>
                  <a:lnTo>
                    <a:pt x="288" y="3"/>
                  </a:lnTo>
                </a:path>
              </a:pathLst>
            </a:custGeom>
            <a:noFill/>
            <a:ln w="101600" cap="rnd">
              <a:solidFill>
                <a:srgbClr val="00CC9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77" name="Text Box 161"/>
            <p:cNvSpPr txBox="1">
              <a:spLocks noChangeArrowheads="1"/>
            </p:cNvSpPr>
            <p:nvPr/>
          </p:nvSpPr>
          <p:spPr bwMode="auto">
            <a:xfrm>
              <a:off x="504477" y="8673634"/>
              <a:ext cx="1710077" cy="123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0" tIns="0" rIns="0" bIns="0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it-IT" altLang="it-IT" sz="800" dirty="0"/>
                <a:t>MERCATINO</a:t>
              </a:r>
            </a:p>
          </p:txBody>
        </p:sp>
        <p:sp>
          <p:nvSpPr>
            <p:cNvPr id="266" name="Rectangle 84"/>
            <p:cNvSpPr>
              <a:spLocks noChangeArrowheads="1"/>
            </p:cNvSpPr>
            <p:nvPr/>
          </p:nvSpPr>
          <p:spPr bwMode="auto">
            <a:xfrm>
              <a:off x="3112921" y="7216016"/>
              <a:ext cx="146780" cy="140903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it-IT" altLang="it-IT" sz="1300" b="1">
                  <a:solidFill>
                    <a:schemeClr val="bg1"/>
                  </a:solidFill>
                  <a:latin typeface="Verdana" pitchFamily="34" charset="0"/>
                </a:rPr>
                <a:t>P</a:t>
              </a:r>
              <a:endParaRPr lang="en-US" altLang="it-IT" sz="13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grpSp>
          <p:nvGrpSpPr>
            <p:cNvPr id="267" name="Group 97"/>
            <p:cNvGrpSpPr>
              <a:grpSpLocks/>
            </p:cNvGrpSpPr>
            <p:nvPr/>
          </p:nvGrpSpPr>
          <p:grpSpPr bwMode="auto">
            <a:xfrm>
              <a:off x="4390642" y="7094373"/>
              <a:ext cx="145724" cy="140903"/>
              <a:chOff x="5329" y="5617"/>
              <a:chExt cx="213" cy="216"/>
            </a:xfrm>
          </p:grpSpPr>
          <p:sp>
            <p:nvSpPr>
              <p:cNvPr id="272" name="Rectangle 98"/>
              <p:cNvSpPr>
                <a:spLocks noChangeArrowheads="1"/>
              </p:cNvSpPr>
              <p:nvPr/>
            </p:nvSpPr>
            <p:spPr bwMode="auto">
              <a:xfrm>
                <a:off x="5329" y="5617"/>
                <a:ext cx="213" cy="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 anchor="ctr"/>
              <a:lstStyle/>
              <a:p>
                <a:pPr eaLnBrk="0" hangingPunct="0"/>
                <a:endParaRPr lang="it-IT" altLang="it-IT" sz="1300" b="1">
                  <a:solidFill>
                    <a:schemeClr val="bg1"/>
                  </a:solidFill>
                  <a:latin typeface="Verdana" pitchFamily="34" charset="0"/>
                </a:endParaRPr>
              </a:p>
            </p:txBody>
          </p:sp>
          <p:sp>
            <p:nvSpPr>
              <p:cNvPr id="273" name="Oval 99"/>
              <p:cNvSpPr>
                <a:spLocks noChangeArrowheads="1"/>
              </p:cNvSpPr>
              <p:nvPr/>
            </p:nvSpPr>
            <p:spPr bwMode="auto">
              <a:xfrm>
                <a:off x="5364" y="5653"/>
                <a:ext cx="144" cy="14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 altLang="it-IT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180</Words>
  <Application>Microsoft Office PowerPoint</Application>
  <PresentationFormat>A4 (21x29,7 cm)</PresentationFormat>
  <Paragraphs>44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ut06</dc:creator>
  <cp:lastModifiedBy>Sindaco</cp:lastModifiedBy>
  <cp:revision>42</cp:revision>
  <dcterms:created xsi:type="dcterms:W3CDTF">2010-08-17T12:52:37Z</dcterms:created>
  <dcterms:modified xsi:type="dcterms:W3CDTF">2018-09-03T08:25:56Z</dcterms:modified>
</cp:coreProperties>
</file>