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78" y="79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1833-8FE5-41D9-B222-B29B22EAEFE5}" type="datetimeFigureOut">
              <a:rPr lang="it-IT" smtClean="0"/>
              <a:pPr/>
              <a:t>13/05/2021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AFB0-8882-4D35-9A89-CB03574EF16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1833-8FE5-41D9-B222-B29B22EAEFE5}" type="datetimeFigureOut">
              <a:rPr lang="it-IT" smtClean="0"/>
              <a:pPr/>
              <a:t>13/05/2021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AFB0-8882-4D35-9A89-CB03574EF16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1833-8FE5-41D9-B222-B29B22EAEFE5}" type="datetimeFigureOut">
              <a:rPr lang="it-IT" smtClean="0"/>
              <a:pPr/>
              <a:t>13/05/2021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AFB0-8882-4D35-9A89-CB03574EF16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1833-8FE5-41D9-B222-B29B22EAEFE5}" type="datetimeFigureOut">
              <a:rPr lang="it-IT" smtClean="0"/>
              <a:pPr/>
              <a:t>13/05/2021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AFB0-8882-4D35-9A89-CB03574EF16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1833-8FE5-41D9-B222-B29B22EAEFE5}" type="datetimeFigureOut">
              <a:rPr lang="it-IT" smtClean="0"/>
              <a:pPr/>
              <a:t>13/05/2021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AFB0-8882-4D35-9A89-CB03574EF16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1833-8FE5-41D9-B222-B29B22EAEFE5}" type="datetimeFigureOut">
              <a:rPr lang="it-IT" smtClean="0"/>
              <a:pPr/>
              <a:t>13/05/2021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AFB0-8882-4D35-9A89-CB03574EF16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1833-8FE5-41D9-B222-B29B22EAEFE5}" type="datetimeFigureOut">
              <a:rPr lang="it-IT" smtClean="0"/>
              <a:pPr/>
              <a:t>13/05/2021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AFB0-8882-4D35-9A89-CB03574EF16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1833-8FE5-41D9-B222-B29B22EAEFE5}" type="datetimeFigureOut">
              <a:rPr lang="it-IT" smtClean="0"/>
              <a:pPr/>
              <a:t>13/05/2021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AFB0-8882-4D35-9A89-CB03574EF16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1833-8FE5-41D9-B222-B29B22EAEFE5}" type="datetimeFigureOut">
              <a:rPr lang="it-IT" smtClean="0"/>
              <a:pPr/>
              <a:t>13/05/2021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AFB0-8882-4D35-9A89-CB03574EF16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1833-8FE5-41D9-B222-B29B22EAEFE5}" type="datetimeFigureOut">
              <a:rPr lang="it-IT" smtClean="0"/>
              <a:pPr/>
              <a:t>13/05/2021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AFB0-8882-4D35-9A89-CB03574EF16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1833-8FE5-41D9-B222-B29B22EAEFE5}" type="datetimeFigureOut">
              <a:rPr lang="it-IT" smtClean="0"/>
              <a:pPr/>
              <a:t>13/05/2021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DAFB0-8882-4D35-9A89-CB03574EF16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E1833-8FE5-41D9-B222-B29B22EAEFE5}" type="datetimeFigureOut">
              <a:rPr lang="it-IT" smtClean="0"/>
              <a:pPr/>
              <a:t>13/05/2021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DAFB0-8882-4D35-9A89-CB03574EF16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aslto4.piemonte.it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13204" y="1424608"/>
            <a:ext cx="604475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200" dirty="0">
                <a:latin typeface="Comic Sans MS" pitchFamily="66" charset="0"/>
              </a:rPr>
              <a:t>A PARTIRE DAL </a:t>
            </a:r>
            <a:r>
              <a:rPr lang="it-IT" b="1" dirty="0">
                <a:latin typeface="Comic Sans MS" pitchFamily="66" charset="0"/>
              </a:rPr>
              <a:t>24 MAGGIO </a:t>
            </a:r>
            <a:r>
              <a:rPr lang="it-IT" sz="1200" dirty="0">
                <a:latin typeface="Comic Sans MS" pitchFamily="66" charset="0"/>
              </a:rPr>
              <a:t>ENTRERA’ IN SERVIZIO NEI NOSTRI AMBULATORI MEDICI LA </a:t>
            </a:r>
          </a:p>
          <a:p>
            <a:pPr algn="ctr">
              <a:lnSpc>
                <a:spcPct val="150000"/>
              </a:lnSpc>
            </a:pPr>
            <a:r>
              <a:rPr lang="it-IT" b="1" dirty="0">
                <a:latin typeface="Comic Sans MS" pitchFamily="66" charset="0"/>
              </a:rPr>
              <a:t>DOTT.SSA  FEDERICA ACTIS PERINETTI</a:t>
            </a:r>
          </a:p>
          <a:p>
            <a:pPr algn="ctr">
              <a:lnSpc>
                <a:spcPct val="150000"/>
              </a:lnSpc>
            </a:pPr>
            <a:r>
              <a:rPr lang="it-IT" sz="1200" dirty="0">
                <a:latin typeface="Comic Sans MS" pitchFamily="66" charset="0"/>
              </a:rPr>
              <a:t>CON I SEGUENTI ORARI:</a:t>
            </a:r>
          </a:p>
          <a:p>
            <a:pPr algn="just"/>
            <a:endParaRPr lang="it-IT" sz="1200" dirty="0">
              <a:latin typeface="Comic Sans MS" pitchFamily="66" charset="0"/>
            </a:endParaRPr>
          </a:p>
        </p:txBody>
      </p:sp>
      <p:pic>
        <p:nvPicPr>
          <p:cNvPr id="9" name="Immagine 8" descr="Logo BaroneCanavese - TO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20" y="166655"/>
            <a:ext cx="617622" cy="1197090"/>
          </a:xfrm>
          <a:prstGeom prst="rect">
            <a:avLst/>
          </a:prstGeom>
        </p:spPr>
      </p:pic>
      <p:pic>
        <p:nvPicPr>
          <p:cNvPr id="10" name="Immagine 9" descr="LOGO COMUNE 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84" y="95216"/>
            <a:ext cx="1162388" cy="1082121"/>
          </a:xfrm>
          <a:prstGeom prst="rect">
            <a:avLst/>
          </a:prstGeom>
        </p:spPr>
      </p:pic>
      <p:grpSp>
        <p:nvGrpSpPr>
          <p:cNvPr id="12" name="Gruppo 11"/>
          <p:cNvGrpSpPr/>
          <p:nvPr/>
        </p:nvGrpSpPr>
        <p:grpSpPr>
          <a:xfrm>
            <a:off x="2500306" y="238093"/>
            <a:ext cx="1648774" cy="898483"/>
            <a:chOff x="2500306" y="238092"/>
            <a:chExt cx="1928826" cy="1215575"/>
          </a:xfrm>
        </p:grpSpPr>
        <p:pic>
          <p:nvPicPr>
            <p:cNvPr id="7" name="Immagine 6" descr="CANDIA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24177" y="238092"/>
              <a:ext cx="790575" cy="1047750"/>
            </a:xfrm>
            <a:prstGeom prst="rect">
              <a:avLst/>
            </a:prstGeom>
          </p:spPr>
        </p:pic>
        <p:sp>
          <p:nvSpPr>
            <p:cNvPr id="11" name="CasellaDiTesto 10"/>
            <p:cNvSpPr txBox="1"/>
            <p:nvPr/>
          </p:nvSpPr>
          <p:spPr>
            <a:xfrm>
              <a:off x="2500306" y="1238223"/>
              <a:ext cx="19288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800" dirty="0"/>
                <a:t>COMUNE </a:t>
              </a:r>
              <a:r>
                <a:rPr lang="it-IT" sz="800" dirty="0" err="1"/>
                <a:t>DI</a:t>
              </a:r>
              <a:r>
                <a:rPr lang="it-IT" sz="800" dirty="0"/>
                <a:t> CANDIA CANAVESE</a:t>
              </a:r>
            </a:p>
          </p:txBody>
        </p:sp>
      </p:grp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94896458"/>
              </p:ext>
            </p:extLst>
          </p:nvPr>
        </p:nvGraphicFramePr>
        <p:xfrm>
          <a:off x="428604" y="2864768"/>
          <a:ext cx="6000792" cy="25515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44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809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13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252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0429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2452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18225"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 marL="63305" marR="63305" marT="66040" marB="660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LUNEDI</a:t>
                      </a:r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MARTEDI</a:t>
                      </a:r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MERCOLEDI</a:t>
                      </a:r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GIOVEDI</a:t>
                      </a:r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VENERDI</a:t>
                      </a:r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0466">
                <a:tc>
                  <a:txBody>
                    <a:bodyPr/>
                    <a:lstStyle/>
                    <a:p>
                      <a:r>
                        <a:rPr lang="it-IT" sz="1200" dirty="0"/>
                        <a:t>CALUSO, </a:t>
                      </a:r>
                    </a:p>
                    <a:p>
                      <a:r>
                        <a:rPr lang="it-IT" sz="1200" dirty="0"/>
                        <a:t>Via Roma 22</a:t>
                      </a:r>
                    </a:p>
                    <a:p>
                      <a:r>
                        <a:rPr lang="it-IT" sz="1200" dirty="0"/>
                        <a:t>Poliambulatorio</a:t>
                      </a:r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/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17.00-18.00</a:t>
                      </a:r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/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0466">
                <a:tc>
                  <a:txBody>
                    <a:bodyPr/>
                    <a:lstStyle/>
                    <a:p>
                      <a:r>
                        <a:rPr lang="it-IT" sz="1200" dirty="0"/>
                        <a:t>CANDIA, </a:t>
                      </a:r>
                    </a:p>
                    <a:p>
                      <a:r>
                        <a:rPr lang="it-IT" sz="1200" dirty="0"/>
                        <a:t>Via</a:t>
                      </a:r>
                      <a:r>
                        <a:rPr lang="it-IT" sz="1200" baseline="0" dirty="0"/>
                        <a:t> Roma, 12</a:t>
                      </a:r>
                      <a:endParaRPr lang="it-IT" sz="1200" dirty="0"/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15.00-16.00</a:t>
                      </a:r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11.00-12.00</a:t>
                      </a:r>
                      <a:endParaRPr lang="it-IT" sz="1200" dirty="0"/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0466">
                <a:tc>
                  <a:txBody>
                    <a:bodyPr/>
                    <a:lstStyle/>
                    <a:p>
                      <a:r>
                        <a:rPr lang="it-IT" sz="1200" b="1" dirty="0"/>
                        <a:t>ORIO,</a:t>
                      </a:r>
                    </a:p>
                    <a:p>
                      <a:r>
                        <a:rPr lang="it-IT" sz="1200" b="1" dirty="0"/>
                        <a:t>Piazza </a:t>
                      </a:r>
                      <a:r>
                        <a:rPr lang="it-IT" sz="1200" b="1" dirty="0" err="1"/>
                        <a:t>Tapparo</a:t>
                      </a:r>
                      <a:r>
                        <a:rPr lang="it-IT" sz="1200" b="1" dirty="0"/>
                        <a:t> 1</a:t>
                      </a:r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15.00-16.00</a:t>
                      </a:r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6893">
                <a:tc>
                  <a:txBody>
                    <a:bodyPr/>
                    <a:lstStyle/>
                    <a:p>
                      <a:r>
                        <a:rPr lang="it-IT" sz="1200" dirty="0"/>
                        <a:t>BARONE,</a:t>
                      </a:r>
                    </a:p>
                    <a:p>
                      <a:r>
                        <a:rPr lang="it-IT" sz="1200" dirty="0"/>
                        <a:t>Piazza Statuto</a:t>
                      </a:r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/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11.00-12.00</a:t>
                      </a:r>
                      <a:endParaRPr lang="it-IT" sz="1200" dirty="0"/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 marL="63305" marR="63305" marT="66040" marB="660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4" name="CasellaDiTesto 13"/>
          <p:cNvSpPr txBox="1"/>
          <p:nvPr/>
        </p:nvSpPr>
        <p:spPr>
          <a:xfrm>
            <a:off x="405075" y="5541545"/>
            <a:ext cx="5786478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200" dirty="0">
                <a:latin typeface="Comic Sans MS" pitchFamily="66" charset="0"/>
              </a:rPr>
              <a:t>RESTANO IN SERVIZIO </a:t>
            </a:r>
          </a:p>
          <a:p>
            <a:pPr algn="ctr">
              <a:lnSpc>
                <a:spcPct val="150000"/>
              </a:lnSpc>
            </a:pPr>
            <a:r>
              <a:rPr lang="it-IT" sz="1200" dirty="0">
                <a:latin typeface="Comic Sans MS" pitchFamily="66" charset="0"/>
              </a:rPr>
              <a:t>NELL’AMBULATORIO DI ORIO </a:t>
            </a:r>
          </a:p>
          <a:p>
            <a:pPr algn="ctr">
              <a:lnSpc>
                <a:spcPct val="150000"/>
              </a:lnSpc>
            </a:pPr>
            <a:r>
              <a:rPr lang="it-IT" sz="1200" dirty="0">
                <a:latin typeface="Comic Sans MS" pitchFamily="66" charset="0"/>
              </a:rPr>
              <a:t>IL  </a:t>
            </a:r>
            <a:r>
              <a:rPr lang="it-IT" b="1" dirty="0" err="1">
                <a:latin typeface="Comic Sans MS" pitchFamily="66" charset="0"/>
              </a:rPr>
              <a:t>DOTT</a:t>
            </a:r>
            <a:r>
              <a:rPr lang="it-IT" b="1" dirty="0">
                <a:latin typeface="Comic Sans MS" pitchFamily="66" charset="0"/>
              </a:rPr>
              <a:t>. GABRIELE GREGGIO</a:t>
            </a:r>
          </a:p>
          <a:p>
            <a:pPr algn="ctr">
              <a:lnSpc>
                <a:spcPct val="150000"/>
              </a:lnSpc>
            </a:pPr>
            <a:r>
              <a:rPr lang="it-IT" sz="1200" dirty="0">
                <a:latin typeface="Comic Sans MS" pitchFamily="66" charset="0"/>
              </a:rPr>
              <a:t>NELL’AMBULATORIO DI BARONE </a:t>
            </a:r>
          </a:p>
          <a:p>
            <a:pPr algn="ctr">
              <a:lnSpc>
                <a:spcPct val="150000"/>
              </a:lnSpc>
            </a:pPr>
            <a:r>
              <a:rPr lang="it-IT" sz="1000" dirty="0">
                <a:latin typeface="Comic Sans MS" pitchFamily="66" charset="0"/>
              </a:rPr>
              <a:t>IL </a:t>
            </a:r>
            <a:r>
              <a:rPr lang="it-IT" b="1" dirty="0">
                <a:latin typeface="Comic Sans MS" pitchFamily="66" charset="0"/>
              </a:rPr>
              <a:t>DOTT. LUCA CACCIOTELLA</a:t>
            </a:r>
          </a:p>
          <a:p>
            <a:pPr algn="ctr">
              <a:lnSpc>
                <a:spcPct val="150000"/>
              </a:lnSpc>
            </a:pPr>
            <a:r>
              <a:rPr lang="it-IT" sz="1200" dirty="0">
                <a:latin typeface="Comic Sans MS" pitchFamily="66" charset="0"/>
              </a:rPr>
              <a:t>NELL’AMBULATORIO DI CANDIA</a:t>
            </a:r>
          </a:p>
          <a:p>
            <a:pPr algn="ctr">
              <a:lnSpc>
                <a:spcPct val="150000"/>
              </a:lnSpc>
            </a:pPr>
            <a:r>
              <a:rPr lang="it-IT" sz="1200" dirty="0">
                <a:latin typeface="Comic Sans MS" pitchFamily="66" charset="0"/>
              </a:rPr>
              <a:t>IL</a:t>
            </a:r>
            <a:r>
              <a:rPr lang="it-IT" b="1" dirty="0">
                <a:latin typeface="Comic Sans MS" pitchFamily="66" charset="0"/>
              </a:rPr>
              <a:t> DOTT.CACCIOTELLA </a:t>
            </a:r>
            <a:r>
              <a:rPr lang="it-IT" sz="1200" dirty="0">
                <a:latin typeface="Comic Sans MS" pitchFamily="66" charset="0"/>
              </a:rPr>
              <a:t>E IL </a:t>
            </a:r>
            <a:r>
              <a:rPr lang="it-IT" b="1" dirty="0">
                <a:latin typeface="Comic Sans MS" pitchFamily="66" charset="0"/>
              </a:rPr>
              <a:t>DOTT. BIGOGLIO</a:t>
            </a:r>
          </a:p>
          <a:p>
            <a:pPr algn="ctr">
              <a:lnSpc>
                <a:spcPct val="150000"/>
              </a:lnSpc>
            </a:pPr>
            <a:endParaRPr lang="it-IT" sz="12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05075" y="7951202"/>
            <a:ext cx="62642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1200" u="sng" dirty="0">
                <a:latin typeface="Comic Sans MS" panose="030F0702030302020204" pitchFamily="66" charset="0"/>
              </a:rPr>
              <a:t>PER EFFETTUARE LA SCELTA O REVOCA </a:t>
            </a:r>
            <a:r>
              <a:rPr lang="it-IT" sz="1200" dirty="0">
                <a:latin typeface="Comic Sans MS" panose="030F0702030302020204" pitchFamily="66" charset="0"/>
              </a:rPr>
              <a:t>DEL MEDICO  SI PUO’: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200" dirty="0">
                <a:latin typeface="Comic Sans MS" panose="030F0702030302020204" pitchFamily="66" charset="0"/>
              </a:rPr>
              <a:t>TELEFONARE AL NUMERO 011 9176012 (DAL LUN AL VEN DALLE 13 ALLE 15)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200" dirty="0">
                <a:latin typeface="Comic Sans MS" panose="030F0702030302020204" pitchFamily="66" charset="0"/>
              </a:rPr>
              <a:t>ACCEDERE AL SITO </a:t>
            </a:r>
            <a:r>
              <a:rPr lang="it-IT" sz="1200" dirty="0">
                <a:latin typeface="Comic Sans MS" panose="030F0702030302020204" pitchFamily="66" charset="0"/>
                <a:hlinkClick r:id="rId5"/>
              </a:rPr>
              <a:t>www.aslto4.piemonte.it</a:t>
            </a:r>
            <a:r>
              <a:rPr lang="it-IT" sz="1200" dirty="0">
                <a:latin typeface="Comic Sans MS" panose="030F0702030302020204" pitchFamily="66" charset="0"/>
              </a:rPr>
              <a:t>, CLICCANDO SUL RIQUADRO AZZURRO CON LA SCRITTA «SCELTA O REVOCA DEL MEDICO».</a:t>
            </a:r>
          </a:p>
          <a:p>
            <a:pPr algn="just">
              <a:lnSpc>
                <a:spcPct val="150000"/>
              </a:lnSpc>
            </a:pPr>
            <a:r>
              <a:rPr lang="it-IT" sz="1200" dirty="0">
                <a:latin typeface="Comic Sans MS" panose="030F0702030302020204" pitchFamily="66" charset="0"/>
              </a:rPr>
              <a:t> PER ACCEDERE A QUESTO SERVIZIO ONLINE BISOGNA ESSERE IN POSSESSO DI CIE O SPID.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148</Words>
  <Application>Microsoft Office PowerPoint</Application>
  <PresentationFormat>A4 (21x29,7 cm)</PresentationFormat>
  <Paragraphs>34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Sindaco</dc:creator>
  <cp:lastModifiedBy>Sindaco</cp:lastModifiedBy>
  <cp:revision>36</cp:revision>
  <cp:lastPrinted>2021-05-11T09:30:56Z</cp:lastPrinted>
  <dcterms:created xsi:type="dcterms:W3CDTF">2013-02-14T10:06:10Z</dcterms:created>
  <dcterms:modified xsi:type="dcterms:W3CDTF">2021-05-13T12:25:52Z</dcterms:modified>
</cp:coreProperties>
</file>