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6858000" cy="9906000" type="A4"/>
  <p:notesSz cx="6797675" cy="9926638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312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le medio 2 - Color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essuno stile, nessuna griglia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C2FFA5D-87B4-456A-9821-1D502468CF0F}" styleName="Stile con tema 1 - Colore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9D7B26C5-4107-4FEC-AEDC-1716B250A1EF}" styleName="Stile chiaro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>
        <p:scale>
          <a:sx n="100" d="100"/>
          <a:sy n="100" d="100"/>
        </p:scale>
        <p:origin x="-78" y="792"/>
      </p:cViewPr>
      <p:guideLst>
        <p:guide orient="horz" pos="312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514350" y="3077284"/>
            <a:ext cx="5829300" cy="2123369"/>
          </a:xfrm>
        </p:spPr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028700" y="5613400"/>
            <a:ext cx="4800600" cy="2531533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FE1833-8FE5-41D9-B222-B29B22EAEFE5}" type="datetimeFigureOut">
              <a:rPr lang="it-IT" smtClean="0"/>
              <a:pPr/>
              <a:t>13/05/2021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1DAFB0-8882-4D35-9A89-CB03574EF167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FE1833-8FE5-41D9-B222-B29B22EAEFE5}" type="datetimeFigureOut">
              <a:rPr lang="it-IT" smtClean="0"/>
              <a:pPr/>
              <a:t>13/05/2021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1DAFB0-8882-4D35-9A89-CB03574EF167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5386387" y="396703"/>
            <a:ext cx="1671638" cy="8452203"/>
          </a:xfrm>
        </p:spPr>
        <p:txBody>
          <a:bodyPr vert="eaVert"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371476" y="396703"/>
            <a:ext cx="4900613" cy="8452203"/>
          </a:xfrm>
        </p:spPr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FE1833-8FE5-41D9-B222-B29B22EAEFE5}" type="datetimeFigureOut">
              <a:rPr lang="it-IT" smtClean="0"/>
              <a:pPr/>
              <a:t>13/05/2021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1DAFB0-8882-4D35-9A89-CB03574EF167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FE1833-8FE5-41D9-B222-B29B22EAEFE5}" type="datetimeFigureOut">
              <a:rPr lang="it-IT" smtClean="0"/>
              <a:pPr/>
              <a:t>13/05/2021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1DAFB0-8882-4D35-9A89-CB03574EF167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541735" y="6365524"/>
            <a:ext cx="5829300" cy="1967442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541735" y="4198588"/>
            <a:ext cx="5829300" cy="216693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FE1833-8FE5-41D9-B222-B29B22EAEFE5}" type="datetimeFigureOut">
              <a:rPr lang="it-IT" smtClean="0"/>
              <a:pPr/>
              <a:t>13/05/2021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1DAFB0-8882-4D35-9A89-CB03574EF167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371476" y="2311402"/>
            <a:ext cx="3286125" cy="653750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3771901" y="2311402"/>
            <a:ext cx="3286125" cy="653750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FE1833-8FE5-41D9-B222-B29B22EAEFE5}" type="datetimeFigureOut">
              <a:rPr lang="it-IT" smtClean="0"/>
              <a:pPr/>
              <a:t>13/05/2021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1DAFB0-8882-4D35-9A89-CB03574EF167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342900" y="396699"/>
            <a:ext cx="6172200" cy="1651000"/>
          </a:xfrm>
        </p:spPr>
        <p:txBody>
          <a:bodyPr/>
          <a:lstStyle>
            <a:lvl1pPr>
              <a:defRPr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342901" y="2217385"/>
            <a:ext cx="3030141" cy="924101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342901" y="3141486"/>
            <a:ext cx="3030141" cy="570741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3483770" y="2217385"/>
            <a:ext cx="3031332" cy="924101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3483770" y="3141486"/>
            <a:ext cx="3031332" cy="570741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FE1833-8FE5-41D9-B222-B29B22EAEFE5}" type="datetimeFigureOut">
              <a:rPr lang="it-IT" smtClean="0"/>
              <a:pPr/>
              <a:t>13/05/2021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1DAFB0-8882-4D35-9A89-CB03574EF167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FE1833-8FE5-41D9-B222-B29B22EAEFE5}" type="datetimeFigureOut">
              <a:rPr lang="it-IT" smtClean="0"/>
              <a:pPr/>
              <a:t>13/05/2021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1DAFB0-8882-4D35-9A89-CB03574EF167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FE1833-8FE5-41D9-B222-B29B22EAEFE5}" type="datetimeFigureOut">
              <a:rPr lang="it-IT" smtClean="0"/>
              <a:pPr/>
              <a:t>13/05/2021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1DAFB0-8882-4D35-9A89-CB03574EF167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342901" y="394405"/>
            <a:ext cx="2256235" cy="167851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2681288" y="394409"/>
            <a:ext cx="3833812" cy="845449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342901" y="2072924"/>
            <a:ext cx="2256235" cy="677598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FE1833-8FE5-41D9-B222-B29B22EAEFE5}" type="datetimeFigureOut">
              <a:rPr lang="it-IT" smtClean="0"/>
              <a:pPr/>
              <a:t>13/05/2021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1DAFB0-8882-4D35-9A89-CB03574EF167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344216" y="6934200"/>
            <a:ext cx="4114800" cy="818622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344216" y="885119"/>
            <a:ext cx="4114800" cy="59436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344216" y="7752822"/>
            <a:ext cx="4114800" cy="116257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FE1833-8FE5-41D9-B222-B29B22EAEFE5}" type="datetimeFigureOut">
              <a:rPr lang="it-IT" smtClean="0"/>
              <a:pPr/>
              <a:t>13/05/2021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1DAFB0-8882-4D35-9A89-CB03574EF167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342900" y="396699"/>
            <a:ext cx="6172200" cy="1651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342900" y="2311402"/>
            <a:ext cx="6172200" cy="653750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342900" y="9181398"/>
            <a:ext cx="160020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DFE1833-8FE5-41D9-B222-B29B22EAEFE5}" type="datetimeFigureOut">
              <a:rPr lang="it-IT" smtClean="0"/>
              <a:pPr/>
              <a:t>13/05/2021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2343150" y="9181398"/>
            <a:ext cx="217170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4914900" y="9181398"/>
            <a:ext cx="160020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1DAFB0-8882-4D35-9A89-CB03574EF167}" type="slidenum">
              <a:rPr lang="it-IT" smtClean="0"/>
              <a:pPr/>
              <a:t>‹N›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hyperlink" Target="http://www.aslto4.piemonte.it/" TargetMode="Externa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sellaDiTesto 4"/>
          <p:cNvSpPr txBox="1"/>
          <p:nvPr/>
        </p:nvSpPr>
        <p:spPr>
          <a:xfrm>
            <a:off x="313204" y="1424608"/>
            <a:ext cx="6044754" cy="16619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it-IT" sz="1200" dirty="0">
                <a:latin typeface="Comic Sans MS" pitchFamily="66" charset="0"/>
              </a:rPr>
              <a:t>A PARTIRE DAL </a:t>
            </a:r>
            <a:r>
              <a:rPr lang="it-IT" b="1" dirty="0">
                <a:latin typeface="Comic Sans MS" pitchFamily="66" charset="0"/>
              </a:rPr>
              <a:t>24 MAGGIO </a:t>
            </a:r>
            <a:r>
              <a:rPr lang="it-IT" sz="1200" dirty="0">
                <a:latin typeface="Comic Sans MS" pitchFamily="66" charset="0"/>
              </a:rPr>
              <a:t>ENTRERA’ IN SERVIZIO NEI NOSTRI AMBULATORI MEDICI LA </a:t>
            </a:r>
          </a:p>
          <a:p>
            <a:pPr algn="ctr">
              <a:lnSpc>
                <a:spcPct val="150000"/>
              </a:lnSpc>
            </a:pPr>
            <a:r>
              <a:rPr lang="it-IT" b="1" dirty="0">
                <a:latin typeface="Comic Sans MS" pitchFamily="66" charset="0"/>
              </a:rPr>
              <a:t>DOTT.SSA  FEDERICA ACTIS PERINETTI</a:t>
            </a:r>
          </a:p>
          <a:p>
            <a:pPr algn="ctr">
              <a:lnSpc>
                <a:spcPct val="150000"/>
              </a:lnSpc>
            </a:pPr>
            <a:r>
              <a:rPr lang="it-IT" sz="1200" dirty="0">
                <a:latin typeface="Comic Sans MS" pitchFamily="66" charset="0"/>
              </a:rPr>
              <a:t>CON I SEGUENTI ORARI:</a:t>
            </a:r>
          </a:p>
          <a:p>
            <a:pPr algn="just"/>
            <a:endParaRPr lang="it-IT" sz="1200" dirty="0">
              <a:latin typeface="Comic Sans MS" pitchFamily="66" charset="0"/>
            </a:endParaRPr>
          </a:p>
        </p:txBody>
      </p:sp>
      <p:pic>
        <p:nvPicPr>
          <p:cNvPr id="9" name="Immagine 8" descr="Logo BaroneCanavese - TOP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42920" y="166655"/>
            <a:ext cx="617622" cy="1197090"/>
          </a:xfrm>
          <a:prstGeom prst="rect">
            <a:avLst/>
          </a:prstGeom>
        </p:spPr>
      </p:pic>
      <p:pic>
        <p:nvPicPr>
          <p:cNvPr id="10" name="Immagine 9" descr="LOGO COMUNE 2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14884" y="95216"/>
            <a:ext cx="1162388" cy="1082121"/>
          </a:xfrm>
          <a:prstGeom prst="rect">
            <a:avLst/>
          </a:prstGeom>
        </p:spPr>
      </p:pic>
      <p:grpSp>
        <p:nvGrpSpPr>
          <p:cNvPr id="12" name="Gruppo 11"/>
          <p:cNvGrpSpPr/>
          <p:nvPr/>
        </p:nvGrpSpPr>
        <p:grpSpPr>
          <a:xfrm>
            <a:off x="2500306" y="238093"/>
            <a:ext cx="1648774" cy="898483"/>
            <a:chOff x="2500306" y="238092"/>
            <a:chExt cx="1928826" cy="1215575"/>
          </a:xfrm>
        </p:grpSpPr>
        <p:pic>
          <p:nvPicPr>
            <p:cNvPr id="7" name="Immagine 6" descr="CANDIA.png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2924177" y="238092"/>
              <a:ext cx="790575" cy="1047750"/>
            </a:xfrm>
            <a:prstGeom prst="rect">
              <a:avLst/>
            </a:prstGeom>
          </p:spPr>
        </p:pic>
        <p:sp>
          <p:nvSpPr>
            <p:cNvPr id="11" name="CasellaDiTesto 10"/>
            <p:cNvSpPr txBox="1"/>
            <p:nvPr/>
          </p:nvSpPr>
          <p:spPr>
            <a:xfrm>
              <a:off x="2500306" y="1238223"/>
              <a:ext cx="1928826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it-IT" sz="800" dirty="0"/>
                <a:t>COMUNE </a:t>
              </a:r>
              <a:r>
                <a:rPr lang="it-IT" sz="800" dirty="0" err="1"/>
                <a:t>DI</a:t>
              </a:r>
              <a:r>
                <a:rPr lang="it-IT" sz="800" dirty="0"/>
                <a:t> CANDIA CANAVESE</a:t>
              </a:r>
            </a:p>
          </p:txBody>
        </p:sp>
      </p:grpSp>
      <p:graphicFrame>
        <p:nvGraphicFramePr>
          <p:cNvPr id="13" name="Tabella 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1994896458"/>
              </p:ext>
            </p:extLst>
          </p:nvPr>
        </p:nvGraphicFramePr>
        <p:xfrm>
          <a:off x="428604" y="2864768"/>
          <a:ext cx="6000792" cy="2551518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214446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980965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951345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925210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904299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1024527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</a:tblGrid>
              <a:tr h="318225">
                <a:tc>
                  <a:txBody>
                    <a:bodyPr/>
                    <a:lstStyle/>
                    <a:p>
                      <a:endParaRPr lang="it-IT" sz="1200" dirty="0"/>
                    </a:p>
                  </a:txBody>
                  <a:tcPr marL="63305" marR="63305" marT="66040" marB="6604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200" b="1" dirty="0"/>
                        <a:t>LUNEDI</a:t>
                      </a:r>
                    </a:p>
                  </a:txBody>
                  <a:tcPr marL="63305" marR="63305" marT="66040" marB="6604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200" b="1" dirty="0"/>
                        <a:t>MARTEDI</a:t>
                      </a:r>
                    </a:p>
                  </a:txBody>
                  <a:tcPr marL="63305" marR="63305" marT="66040" marB="6604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200" b="1" dirty="0"/>
                        <a:t>MERCOLEDI</a:t>
                      </a:r>
                    </a:p>
                  </a:txBody>
                  <a:tcPr marL="63305" marR="63305" marT="66040" marB="6604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200" b="1" dirty="0"/>
                        <a:t>GIOVEDI</a:t>
                      </a:r>
                    </a:p>
                  </a:txBody>
                  <a:tcPr marL="63305" marR="63305" marT="66040" marB="6604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200" b="1" dirty="0"/>
                        <a:t>VENERDI</a:t>
                      </a:r>
                    </a:p>
                  </a:txBody>
                  <a:tcPr marL="63305" marR="63305" marT="66040" marB="6604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490466">
                <a:tc>
                  <a:txBody>
                    <a:bodyPr/>
                    <a:lstStyle/>
                    <a:p>
                      <a:r>
                        <a:rPr lang="it-IT" sz="1200" dirty="0"/>
                        <a:t>CALUSO, </a:t>
                      </a:r>
                    </a:p>
                    <a:p>
                      <a:r>
                        <a:rPr lang="it-IT" sz="1200" dirty="0"/>
                        <a:t>Via Roma 22</a:t>
                      </a:r>
                    </a:p>
                    <a:p>
                      <a:r>
                        <a:rPr lang="it-IT" sz="1200" dirty="0"/>
                        <a:t>Poliambulatorio</a:t>
                      </a:r>
                    </a:p>
                  </a:txBody>
                  <a:tcPr marL="63305" marR="63305" marT="66040" marB="6604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it-IT" sz="1200" dirty="0"/>
                    </a:p>
                  </a:txBody>
                  <a:tcPr marL="63305" marR="63305" marT="66040" marB="6604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it-IT" sz="1200" dirty="0"/>
                    </a:p>
                  </a:txBody>
                  <a:tcPr marL="63305" marR="63305" marT="66040" marB="6604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it-IT" sz="1200" dirty="0"/>
                    </a:p>
                  </a:txBody>
                  <a:tcPr marL="63305" marR="63305" marT="66040" marB="6604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200" dirty="0"/>
                        <a:t>17.00-18.00</a:t>
                      </a:r>
                    </a:p>
                  </a:txBody>
                  <a:tcPr marL="63305" marR="63305" marT="66040" marB="6604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it-IT" sz="1200" dirty="0"/>
                    </a:p>
                  </a:txBody>
                  <a:tcPr marL="63305" marR="63305" marT="66040" marB="6604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490466">
                <a:tc>
                  <a:txBody>
                    <a:bodyPr/>
                    <a:lstStyle/>
                    <a:p>
                      <a:r>
                        <a:rPr lang="it-IT" sz="1200" dirty="0"/>
                        <a:t>CANDIA, </a:t>
                      </a:r>
                    </a:p>
                    <a:p>
                      <a:r>
                        <a:rPr lang="it-IT" sz="1200" dirty="0"/>
                        <a:t>Via</a:t>
                      </a:r>
                      <a:r>
                        <a:rPr lang="it-IT" sz="1200" baseline="0" dirty="0"/>
                        <a:t> Roma, 12</a:t>
                      </a:r>
                      <a:endParaRPr lang="it-IT" sz="1200" dirty="0"/>
                    </a:p>
                  </a:txBody>
                  <a:tcPr marL="63305" marR="63305" marT="66040" marB="6604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it-IT" sz="1200" dirty="0"/>
                    </a:p>
                  </a:txBody>
                  <a:tcPr marL="63305" marR="63305" marT="66040" marB="6604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200" dirty="0"/>
                        <a:t>15.00-16.00</a:t>
                      </a:r>
                    </a:p>
                  </a:txBody>
                  <a:tcPr marL="63305" marR="63305" marT="66040" marB="6604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it-IT" sz="1200" dirty="0"/>
                    </a:p>
                  </a:txBody>
                  <a:tcPr marL="63305" marR="63305" marT="66040" marB="6604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it-IT" sz="1200" dirty="0"/>
                    </a:p>
                  </a:txBody>
                  <a:tcPr marL="63305" marR="63305" marT="66040" marB="6604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200" dirty="0" smtClean="0"/>
                        <a:t>11.00-12.00</a:t>
                      </a:r>
                      <a:endParaRPr lang="it-IT" sz="1200" dirty="0"/>
                    </a:p>
                  </a:txBody>
                  <a:tcPr marL="63305" marR="63305" marT="66040" marB="6604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490466">
                <a:tc>
                  <a:txBody>
                    <a:bodyPr/>
                    <a:lstStyle/>
                    <a:p>
                      <a:r>
                        <a:rPr lang="it-IT" sz="1200" b="1" dirty="0"/>
                        <a:t>ORIO,</a:t>
                      </a:r>
                    </a:p>
                    <a:p>
                      <a:r>
                        <a:rPr lang="it-IT" sz="1200" b="1" dirty="0"/>
                        <a:t>Piazza </a:t>
                      </a:r>
                      <a:r>
                        <a:rPr lang="it-IT" sz="1200" b="1" dirty="0" err="1"/>
                        <a:t>Tapparo</a:t>
                      </a:r>
                      <a:r>
                        <a:rPr lang="it-IT" sz="1200" b="1" dirty="0"/>
                        <a:t> 1</a:t>
                      </a:r>
                    </a:p>
                  </a:txBody>
                  <a:tcPr marL="63305" marR="63305" marT="66040" marB="6604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200" dirty="0"/>
                        <a:t>15.00-16.00</a:t>
                      </a:r>
                    </a:p>
                  </a:txBody>
                  <a:tcPr marL="63305" marR="63305" marT="66040" marB="6604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it-IT" sz="1200" dirty="0"/>
                    </a:p>
                  </a:txBody>
                  <a:tcPr marL="63305" marR="63305" marT="66040" marB="6604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it-IT" sz="1200" dirty="0"/>
                    </a:p>
                  </a:txBody>
                  <a:tcPr marL="63305" marR="63305" marT="66040" marB="6604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it-IT" sz="1200" dirty="0"/>
                    </a:p>
                  </a:txBody>
                  <a:tcPr marL="63305" marR="63305" marT="66040" marB="6604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it-IT" sz="1200" dirty="0"/>
                    </a:p>
                  </a:txBody>
                  <a:tcPr marL="63305" marR="63305" marT="66040" marB="6604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556893">
                <a:tc>
                  <a:txBody>
                    <a:bodyPr/>
                    <a:lstStyle/>
                    <a:p>
                      <a:r>
                        <a:rPr lang="it-IT" sz="1200" dirty="0"/>
                        <a:t>BARONE,</a:t>
                      </a:r>
                    </a:p>
                    <a:p>
                      <a:r>
                        <a:rPr lang="it-IT" sz="1200" dirty="0"/>
                        <a:t>Piazza Statuto</a:t>
                      </a:r>
                    </a:p>
                  </a:txBody>
                  <a:tcPr marL="63305" marR="63305" marT="66040" marB="6604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it-IT" sz="1200" dirty="0"/>
                    </a:p>
                  </a:txBody>
                  <a:tcPr marL="63305" marR="63305" marT="66040" marB="6604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it-IT" sz="1200" dirty="0"/>
                    </a:p>
                  </a:txBody>
                  <a:tcPr marL="63305" marR="63305" marT="66040" marB="6604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200" dirty="0" smtClean="0"/>
                        <a:t>11.00-12.00</a:t>
                      </a:r>
                      <a:endParaRPr lang="it-IT" sz="1200" dirty="0"/>
                    </a:p>
                  </a:txBody>
                  <a:tcPr marL="63305" marR="63305" marT="66040" marB="6604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it-IT" sz="1200" dirty="0"/>
                    </a:p>
                  </a:txBody>
                  <a:tcPr marL="63305" marR="63305" marT="66040" marB="6604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it-IT" sz="1200" dirty="0"/>
                    </a:p>
                  </a:txBody>
                  <a:tcPr marL="63305" marR="63305" marT="66040" marB="6604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</a:tbl>
          </a:graphicData>
        </a:graphic>
      </p:graphicFrame>
      <p:sp>
        <p:nvSpPr>
          <p:cNvPr id="14" name="CasellaDiTesto 13"/>
          <p:cNvSpPr txBox="1"/>
          <p:nvPr/>
        </p:nvSpPr>
        <p:spPr>
          <a:xfrm>
            <a:off x="405075" y="5541545"/>
            <a:ext cx="5786478" cy="27238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it-IT" sz="1200" dirty="0">
                <a:latin typeface="Comic Sans MS" pitchFamily="66" charset="0"/>
              </a:rPr>
              <a:t>RESTANO IN SERVIZIO </a:t>
            </a:r>
          </a:p>
          <a:p>
            <a:pPr algn="ctr">
              <a:lnSpc>
                <a:spcPct val="150000"/>
              </a:lnSpc>
            </a:pPr>
            <a:r>
              <a:rPr lang="it-IT" sz="1200" dirty="0">
                <a:latin typeface="Comic Sans MS" pitchFamily="66" charset="0"/>
              </a:rPr>
              <a:t>NELL’AMBULATORIO DI ORIO </a:t>
            </a:r>
          </a:p>
          <a:p>
            <a:pPr algn="ctr">
              <a:lnSpc>
                <a:spcPct val="150000"/>
              </a:lnSpc>
            </a:pPr>
            <a:r>
              <a:rPr lang="it-IT" sz="1200" dirty="0">
                <a:latin typeface="Comic Sans MS" pitchFamily="66" charset="0"/>
              </a:rPr>
              <a:t>IL  </a:t>
            </a:r>
            <a:r>
              <a:rPr lang="it-IT" b="1" dirty="0" err="1">
                <a:latin typeface="Comic Sans MS" pitchFamily="66" charset="0"/>
              </a:rPr>
              <a:t>DOTT</a:t>
            </a:r>
            <a:r>
              <a:rPr lang="it-IT" b="1" dirty="0">
                <a:latin typeface="Comic Sans MS" pitchFamily="66" charset="0"/>
              </a:rPr>
              <a:t>. GABRIELE GREGGIO</a:t>
            </a:r>
          </a:p>
          <a:p>
            <a:pPr algn="ctr">
              <a:lnSpc>
                <a:spcPct val="150000"/>
              </a:lnSpc>
            </a:pPr>
            <a:r>
              <a:rPr lang="it-IT" sz="1200" dirty="0">
                <a:latin typeface="Comic Sans MS" pitchFamily="66" charset="0"/>
              </a:rPr>
              <a:t>NELL’AMBULATORIO DI BARONE </a:t>
            </a:r>
          </a:p>
          <a:p>
            <a:pPr algn="ctr">
              <a:lnSpc>
                <a:spcPct val="150000"/>
              </a:lnSpc>
            </a:pPr>
            <a:r>
              <a:rPr lang="it-IT" sz="1000" dirty="0">
                <a:latin typeface="Comic Sans MS" pitchFamily="66" charset="0"/>
              </a:rPr>
              <a:t>IL </a:t>
            </a:r>
            <a:r>
              <a:rPr lang="it-IT" b="1" dirty="0">
                <a:latin typeface="Comic Sans MS" pitchFamily="66" charset="0"/>
              </a:rPr>
              <a:t>DOTT. LUCA CACCIOTELLA</a:t>
            </a:r>
          </a:p>
          <a:p>
            <a:pPr algn="ctr">
              <a:lnSpc>
                <a:spcPct val="150000"/>
              </a:lnSpc>
            </a:pPr>
            <a:r>
              <a:rPr lang="it-IT" sz="1200" dirty="0">
                <a:latin typeface="Comic Sans MS" pitchFamily="66" charset="0"/>
              </a:rPr>
              <a:t>NELL’AMBULATORIO DI CANDIA</a:t>
            </a:r>
          </a:p>
          <a:p>
            <a:pPr algn="ctr">
              <a:lnSpc>
                <a:spcPct val="150000"/>
              </a:lnSpc>
            </a:pPr>
            <a:r>
              <a:rPr lang="it-IT" sz="1200" dirty="0">
                <a:latin typeface="Comic Sans MS" pitchFamily="66" charset="0"/>
              </a:rPr>
              <a:t>IL</a:t>
            </a:r>
            <a:r>
              <a:rPr lang="it-IT" b="1" dirty="0">
                <a:latin typeface="Comic Sans MS" pitchFamily="66" charset="0"/>
              </a:rPr>
              <a:t> DOTT.CACCIOTELLA </a:t>
            </a:r>
            <a:r>
              <a:rPr lang="it-IT" sz="1200" dirty="0">
                <a:latin typeface="Comic Sans MS" pitchFamily="66" charset="0"/>
              </a:rPr>
              <a:t>E IL </a:t>
            </a:r>
            <a:r>
              <a:rPr lang="it-IT" b="1" dirty="0">
                <a:latin typeface="Comic Sans MS" pitchFamily="66" charset="0"/>
              </a:rPr>
              <a:t>DOTT. BIGOGLIO</a:t>
            </a:r>
          </a:p>
          <a:p>
            <a:pPr algn="ctr">
              <a:lnSpc>
                <a:spcPct val="150000"/>
              </a:lnSpc>
            </a:pPr>
            <a:endParaRPr lang="it-IT" sz="1200" dirty="0">
              <a:latin typeface="Comic Sans MS" pitchFamily="66" charset="0"/>
            </a:endParaRPr>
          </a:p>
        </p:txBody>
      </p:sp>
      <p:sp>
        <p:nvSpPr>
          <p:cNvPr id="15" name="CasellaDiTesto 14"/>
          <p:cNvSpPr txBox="1"/>
          <p:nvPr/>
        </p:nvSpPr>
        <p:spPr>
          <a:xfrm>
            <a:off x="405075" y="7951202"/>
            <a:ext cx="6264285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it-IT" sz="1200" u="sng" dirty="0">
                <a:latin typeface="Comic Sans MS" panose="030F0702030302020204" pitchFamily="66" charset="0"/>
              </a:rPr>
              <a:t>PER EFFETTUARE LA SCELTA O REVOCA </a:t>
            </a:r>
            <a:r>
              <a:rPr lang="it-IT" sz="1200" dirty="0">
                <a:latin typeface="Comic Sans MS" panose="030F0702030302020204" pitchFamily="66" charset="0"/>
              </a:rPr>
              <a:t>DEL MEDICO  SI PUO’:</a:t>
            </a:r>
          </a:p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it-IT" sz="1200" dirty="0">
                <a:latin typeface="Comic Sans MS" panose="030F0702030302020204" pitchFamily="66" charset="0"/>
              </a:rPr>
              <a:t>TELEFONARE AL NUMERO 011 9176012 (DAL LUN AL VEN DALLE 13 ALLE 15)</a:t>
            </a:r>
          </a:p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it-IT" sz="1200" dirty="0">
                <a:latin typeface="Comic Sans MS" panose="030F0702030302020204" pitchFamily="66" charset="0"/>
              </a:rPr>
              <a:t>ACCEDERE AL SITO </a:t>
            </a:r>
            <a:r>
              <a:rPr lang="it-IT" sz="1200" dirty="0">
                <a:latin typeface="Comic Sans MS" panose="030F0702030302020204" pitchFamily="66" charset="0"/>
                <a:hlinkClick r:id="rId5"/>
              </a:rPr>
              <a:t>www.aslto4.piemonte.it</a:t>
            </a:r>
            <a:r>
              <a:rPr lang="it-IT" sz="1200" dirty="0">
                <a:latin typeface="Comic Sans MS" panose="030F0702030302020204" pitchFamily="66" charset="0"/>
              </a:rPr>
              <a:t>, CLICCANDO SUL RIQUADRO AZZURRO CON LA SCRITTA «SCELTA O REVOCA DEL MEDICO».</a:t>
            </a:r>
          </a:p>
          <a:p>
            <a:pPr algn="just">
              <a:lnSpc>
                <a:spcPct val="150000"/>
              </a:lnSpc>
            </a:pPr>
            <a:r>
              <a:rPr lang="it-IT" sz="1200" dirty="0">
                <a:latin typeface="Comic Sans MS" panose="030F0702030302020204" pitchFamily="66" charset="0"/>
              </a:rPr>
              <a:t> PER ACCEDERE A QUESTO SERVIZIO ONLINE BISOGNA ESSERE IN POSSESSO DI CIE O SPID.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288</TotalTime>
  <Words>148</Words>
  <Application>Microsoft Office PowerPoint</Application>
  <PresentationFormat>A4 (21x29,7 cm)</PresentationFormat>
  <Paragraphs>34</Paragraphs>
  <Slides>1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1</vt:i4>
      </vt:variant>
    </vt:vector>
  </HeadingPairs>
  <TitlesOfParts>
    <vt:vector size="2" baseType="lpstr">
      <vt:lpstr>Tema di Office</vt:lpstr>
      <vt:lpstr>Diapositiva 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Sindaco</dc:creator>
  <cp:lastModifiedBy>Sindaco</cp:lastModifiedBy>
  <cp:revision>36</cp:revision>
  <cp:lastPrinted>2021-05-11T09:30:56Z</cp:lastPrinted>
  <dcterms:created xsi:type="dcterms:W3CDTF">2013-02-14T10:06:10Z</dcterms:created>
  <dcterms:modified xsi:type="dcterms:W3CDTF">2021-05-13T12:25:52Z</dcterms:modified>
</cp:coreProperties>
</file>